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9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5829" autoAdjust="0"/>
  </p:normalViewPr>
  <p:slideViewPr>
    <p:cSldViewPr snapToGrid="0">
      <p:cViewPr varScale="1">
        <p:scale>
          <a:sx n="107" d="100"/>
          <a:sy n="107" d="100"/>
        </p:scale>
        <p:origin x="63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21D35-4E64-4A89-977F-7CEF288A34B4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D8F9C-54BB-48A7-82F6-5161660E1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3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3D8F9C-54BB-48A7-82F6-5161660E1E9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74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E80074-BD35-AA81-F5C9-03F29C69BE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57018E-8B0F-8D3C-3F2F-9B39F818F5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C3E10A-7830-5A87-D88E-C684F3DA2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B38C9D-DF5C-15AE-BA81-99C854FD5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51FB1-C1D8-B18D-56FB-0B1D38D5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06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199261-AD97-B282-EDAB-A17AE9BB1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162F76-B7CF-3E3D-70C7-B8EB1DCA2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CEA451-C1C5-D55F-578B-CE8C3CEF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0FDF73-2E30-CFAC-D785-E56F28D7B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EDC0A9-E164-2E2A-037F-7A853BD2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00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1A31F2-87E5-BB2E-3600-9AE079E73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40CC26-A68C-91DE-B9EF-627E46306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5EE2C7-8B24-8E8B-A942-89AACA31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86B57E-92AD-FBD2-F1BD-A85D19644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5B2018-4EA3-0FB9-9250-644BD5076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926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DFD9C-3ACF-333E-F756-956EAE64B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4DC982-0E86-C863-748A-3C4EC0A624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FAFA3F-FBF1-E542-2431-1E3C1F9A4D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927CE8-8CD7-02E0-1140-0139F96E5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240A2-19A2-2DD6-539B-0CB59C47E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469F0A-4B08-2A76-2236-B44BFA7B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138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C03D0-7646-EE97-5661-EC973DDD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955B31-AF5A-059E-6CAD-BD1DB4365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E1AF13-6C61-A366-6414-B9CF0C340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96EDEF-2AE0-5ECA-C4C4-BC77F79F92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EDC2B1-CC80-5B2D-7651-5663C1C8E6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DCFD002-8483-BFB5-8F59-3413E6DF0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FB7DAC2-1DBB-AAC1-8BE3-63BD07238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2579AA-EBFE-4B34-804A-5A9811C0A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6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D36A7-0A67-91EC-759C-CFA7B3ED1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4977E3-4199-02B2-018D-79744C8F5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5042CA-01EA-845F-32A3-96EE2E30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FF84F62-2048-0323-D304-446A9ACA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460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B4A2BEE-1819-DA93-B403-BC46D235C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953518C-6FBB-C345-DAC1-11346F798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A64D60-AC30-BF58-DD5F-6C18A6D3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06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05BA00-2465-02B3-0699-85C254375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C89877-B40B-791B-5D56-69E13D204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E466EC-E3CB-CA3D-8FE8-D2C75C672D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BE4387-B396-6345-CCC8-ECD2A0B7F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92F67A-6933-CB8E-2FA5-D94F0F0E5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303CFC-78A2-D47F-4414-474DD7AD7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775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22419-C268-DDC2-0AF0-BA22801B7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E2E205A-91D8-F388-9773-D49BB876D3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723A29-7A99-1530-94D7-51CC25723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61FA0F-1DE6-F0F0-87EF-C88CFE25A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A5DE64-7387-FF5C-A782-2231C7550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4A6C3A-3DE1-1C59-CD93-3A254BCF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27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C863B4-AA52-EA61-75BA-15B18C8B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BE2F55-87C0-601D-6EE9-F972C3A0C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B824C3-AFF0-7147-2D1A-344CCF7C2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501A54-B8DA-511B-D489-1B5E6684B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A05149-4876-A1E1-F762-C3397BEB1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99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2BFD87-64C2-8C50-D010-742E44DCF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FC20E44-45A0-41AB-D2D0-7B0234D9A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938707-815A-BFE0-4624-64360017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88C0F6-7542-378C-AE8F-61F8D9C78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3A1664-3E9A-E74C-463A-FCFE2275F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10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C2DBA-38E8-80B3-96F6-6E25581A8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534A45-4414-30C4-EAD4-CF09B368D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F09A59-8297-C039-554F-C65F63EAE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42092-503A-4FF9-9921-C946AD580446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9A2E87-11B0-7A2F-E825-7647C07AD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0FF0A3-027E-9F78-4DDE-FD2A7FCEEE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E0A89-C269-4493-9FDC-8B2AC4246B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75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12" Type="http://schemas.openxmlformats.org/officeDocument/2006/relationships/image" Target="../media/image5.png"/><Relationship Id="rId17" Type="http://schemas.microsoft.com/office/2007/relationships/hdphoto" Target="../media/hdphoto5.wdp"/><Relationship Id="rId2" Type="http://schemas.openxmlformats.org/officeDocument/2006/relationships/audio" Target="../media/media1.mp3"/><Relationship Id="rId16" Type="http://schemas.openxmlformats.org/officeDocument/2006/relationships/image" Target="../media/image8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microsoft.com/office/2007/relationships/hdphoto" Target="../media/hdphoto3.wdp"/><Relationship Id="rId5" Type="http://schemas.openxmlformats.org/officeDocument/2006/relationships/image" Target="../media/image1.jpg"/><Relationship Id="rId1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microsoft.com/office/2007/relationships/hdphoto" Target="../media/hdphoto2.wdp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952EAF-B29A-1A73-2413-C24A0A8CED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42" b="89947" l="10000" r="90000">
                        <a14:foregroundMark x1="49650" y1="9342" x2="49650" y2="9342"/>
                        <a14:foregroundMark x1="47600" y1="10053" x2="47600" y2="10053"/>
                        <a14:foregroundMark x1="53500" y1="60053" x2="53500" y2="60053"/>
                        <a14:foregroundMark x1="55900" y1="59075" x2="55900" y2="59075"/>
                        <a14:foregroundMark x1="59200" y1="53203" x2="59200" y2="53203"/>
                        <a14:foregroundMark x1="59550" y1="53826" x2="59550" y2="53826"/>
                        <a14:foregroundMark x1="63400" y1="43416" x2="63400" y2="43416"/>
                        <a14:foregroundMark x1="63950" y1="40747" x2="63950" y2="40747"/>
                        <a14:foregroundMark x1="63400" y1="45018" x2="63400" y2="45018"/>
                        <a14:foregroundMark x1="64150" y1="32918" x2="64150" y2="32918"/>
                        <a14:backgroundMark x1="34350" y1="61032" x2="55900" y2="66726"/>
                        <a14:backgroundMark x1="55900" y1="66726" x2="63400" y2="63968"/>
                        <a14:backgroundMark x1="63950" y1="40747" x2="63950" y2="40747"/>
                        <a14:backgroundMark x1="63800" y1="45641" x2="63800" y2="45641"/>
                        <a14:backgroundMark x1="63400" y1="44395" x2="63400" y2="44395"/>
                        <a14:backgroundMark x1="54950" y1="60053" x2="54950" y2="60053"/>
                        <a14:backgroundMark x1="51100" y1="60765" x2="51100" y2="60765"/>
                        <a14:backgroundMark x1="56050" y1="58808" x2="56050" y2="58808"/>
                        <a14:backgroundMark x1="55350" y1="60053" x2="55350" y2="60053"/>
                        <a14:backgroundMark x1="53850" y1="60053" x2="53850" y2="60053"/>
                        <a14:backgroundMark x1="55150" y1="59431" x2="55150" y2="59431"/>
                        <a14:backgroundMark x1="55900" y1="59075" x2="55900" y2="59075"/>
                        <a14:backgroundMark x1="63250" y1="47331" x2="63250" y2="47331"/>
                        <a14:backgroundMark x1="60250" y1="52758" x2="60250" y2="52758"/>
                        <a14:backgroundMark x1="59450" y1="54004" x2="59450" y2="54004"/>
                        <a14:backgroundMark x1="59550" y1="53648" x2="59550" y2="53648"/>
                        <a14:backgroundMark x1="63450" y1="43683" x2="63450" y2="43683"/>
                        <a14:backgroundMark x1="63450" y1="45196" x2="63450" y2="45196"/>
                        <a14:backgroundMark x1="63350" y1="43505" x2="63350" y2="43505"/>
                        <a14:backgroundMark x1="53600" y1="61032" x2="53600" y2="61032"/>
                        <a14:backgroundMark x1="53500" y1="60409" x2="53500" y2="60409"/>
                        <a14:backgroundMark x1="53400" y1="60587" x2="53400" y2="60587"/>
                        <a14:backgroundMark x1="53600" y1="60409" x2="53600" y2="60409"/>
                        <a14:backgroundMark x1="53500" y1="60587" x2="53500" y2="60587"/>
                        <a14:backgroundMark x1="53500" y1="60231" x2="53500" y2="60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493" t="-439" r="25368" b="31750"/>
          <a:stretch/>
        </p:blipFill>
        <p:spPr>
          <a:xfrm>
            <a:off x="11799111" y="-259369"/>
            <a:ext cx="3769742" cy="3153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705252-B4B3-86DB-60A2-357B653F01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38" b="89938" l="4689" r="98222">
                        <a14:foregroundMark x1="87319" y1="83219" x2="87631" y2="82981"/>
                        <a14:foregroundMark x1="87631" y1="82981" x2="91512" y2="77391"/>
                        <a14:foregroundMark x1="91512" y1="77391" x2="94422" y2="68944"/>
                        <a14:foregroundMark x1="94422" y1="68944" x2="93209" y2="58509"/>
                        <a14:foregroundMark x1="93209" y1="58509" x2="91997" y2="54783"/>
                        <a14:foregroundMark x1="24333" y1="80248" x2="57235" y2="85839"/>
                        <a14:foregroundMark x1="57235" y1="85839" x2="93433" y2="80499"/>
                        <a14:foregroundMark x1="96099" y1="64456" x2="95473" y2="58261"/>
                        <a14:foregroundMark x1="94247" y1="54781" x2="91754" y2="47702"/>
                        <a14:foregroundMark x1="91754" y1="47702" x2="91738" y2="46002"/>
                        <a14:foregroundMark x1="87075" y1="33197" x2="75020" y2="17640"/>
                        <a14:foregroundMark x1="75020" y1="17640" x2="60065" y2="13416"/>
                        <a14:foregroundMark x1="60065" y1="13416" x2="42037" y2="19130"/>
                        <a14:foregroundMark x1="41046" y1="22066" x2="36459" y2="35652"/>
                        <a14:foregroundMark x1="36459" y1="35652" x2="31205" y2="42609"/>
                        <a14:foregroundMark x1="80275" y1="85466" x2="83508" y2="84224"/>
                        <a14:foregroundMark x1="93614" y1="80248" x2="96753" y2="74339"/>
                        <a14:foregroundMark x1="96443" y1="66211" x2="96505" y2="66618"/>
                        <a14:foregroundMark x1="19806" y1="84348" x2="23120" y2="81988"/>
                        <a14:foregroundMark x1="11075" y1="77764" x2="7922" y2="80373"/>
                        <a14:foregroundMark x1="18432" y1="73292" x2="23929" y2="40994"/>
                        <a14:foregroundMark x1="24414" y1="41491" x2="30154" y2="36149"/>
                        <a14:foregroundMark x1="30154" y1="36149" x2="35489" y2="34161"/>
                        <a14:foregroundMark x1="35489" y1="34161" x2="35570" y2="34161"/>
                        <a14:foregroundMark x1="24010" y1="42236" x2="25950" y2="36149"/>
                        <a14:foregroundMark x1="22312" y1="83851" x2="28779" y2="86211"/>
                        <a14:foregroundMark x1="17866" y1="87081" x2="34438" y2="83851"/>
                        <a14:foregroundMark x1="5198" y1="85775" x2="20372" y2="83851"/>
                        <a14:foregroundMark x1="20372" y1="83851" x2="73565" y2="87826"/>
                        <a14:foregroundMark x1="73080" y1="88696" x2="92078" y2="81615"/>
                        <a14:foregroundMark x1="92078" y1="81615" x2="96362" y2="77888"/>
                        <a14:backgroundMark x1="42037" y1="19006" x2="42037" y2="19006"/>
                        <a14:backgroundMark x1="42037" y1="19006" x2="42037" y2="19006"/>
                        <a14:backgroundMark x1="41471" y1="20000" x2="42199" y2="19006"/>
                        <a14:backgroundMark x1="42280" y1="19876" x2="42280" y2="19876"/>
                        <a14:backgroundMark x1="87955" y1="35280" x2="92563" y2="45217"/>
                        <a14:backgroundMark x1="87470" y1="35031" x2="87955" y2="35031"/>
                        <a14:backgroundMark x1="88197" y1="33292" x2="88116" y2="35528"/>
                        <a14:backgroundMark x1="87712" y1="34161" x2="87712" y2="34161"/>
                        <a14:backgroundMark x1="94907" y1="56398" x2="95473" y2="58137"/>
                        <a14:backgroundMark x1="94584" y1="54658" x2="95150" y2="58261"/>
                        <a14:backgroundMark x1="96766" y1="64099" x2="97201" y2="65944"/>
                        <a14:backgroundMark x1="97948" y1="75759" x2="96524" y2="80994"/>
                        <a14:backgroundMark x1="96524" y1="80994" x2="91108" y2="85093"/>
                        <a14:backgroundMark x1="91108" y1="85093" x2="86805" y2="85581"/>
                        <a14:backgroundMark x1="74535" y1="90311" x2="79871" y2="90559"/>
                        <a14:backgroundMark x1="79871" y1="90559" x2="80275" y2="90311"/>
                        <a14:backgroundMark x1="74939" y1="90186" x2="79386" y2="89317"/>
                        <a14:backgroundMark x1="74062" y1="90331" x2="76071" y2="90559"/>
                        <a14:backgroundMark x1="74246" y1="90262" x2="74293" y2="90311"/>
                        <a14:backgroundMark x1="97656" y1="66335" x2="98787" y2="77143"/>
                        <a14:backgroundMark x1="15521" y1="88820" x2="808" y2="875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553" y="2497034"/>
            <a:ext cx="3405049" cy="2215897"/>
          </a:xfrm>
          <a:prstGeom prst="rect">
            <a:avLst/>
          </a:prstGeom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bliqueTopLeft"/>
            <a:lightRig rig="threePt" dir="t"/>
          </a:scene3d>
          <a:sp3d>
            <a:bevelT w="114300" prst="artDeco"/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E0FA9C-8C04-06D3-CF0A-4745FD62751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12891" y1="66890" x2="28646" y2="32217"/>
                        <a14:backgroundMark x1="28646" y1="32217" x2="41536" y2="19568"/>
                        <a14:backgroundMark x1="53385" y1="81399" x2="53385" y2="81399"/>
                        <a14:backgroundMark x1="53385" y1="76711" x2="53385" y2="76711"/>
                        <a14:backgroundMark x1="52865" y1="76935" x2="52865" y2="76935"/>
                        <a14:backgroundMark x1="52865" y1="76563" x2="52865" y2="76563"/>
                        <a14:backgroundMark x1="32161" y1="73661" x2="32161" y2="73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56762" r="15778" b="12828"/>
          <a:stretch/>
        </p:blipFill>
        <p:spPr>
          <a:xfrm flipH="1">
            <a:off x="6620691" y="3514932"/>
            <a:ext cx="1576251" cy="95587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FC79AD8-C997-21F0-CF04-2F71B382982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96131" l="130" r="89974">
                        <a14:foregroundMark x1="25473" y1="92168" x2="29167" y2="88616"/>
                        <a14:foregroundMark x1="10677" y1="92857" x2="14193" y2="92411"/>
                        <a14:foregroundMark x1="3516" y1="93824" x2="4688" y2="92932"/>
                        <a14:foregroundMark x1="18490" y1="74405" x2="45573" y2="28795"/>
                        <a14:foregroundMark x1="22473" y1="95015" x2="21605" y2="95015"/>
                        <a14:foregroundMark x1="33203" y1="94568" x2="65365" y2="88914"/>
                        <a14:foregroundMark x1="36328" y1="93750" x2="130" y2="95387"/>
                        <a14:foregroundMark x1="33594" y1="93304" x2="40104" y2="91815"/>
                        <a14:backgroundMark x1="3381" y1="97358" x2="24359" y2="96329"/>
                        <a14:backgroundMark x1="2604" y1="97396" x2="3238" y2="97365"/>
                        <a14:backgroundMark x1="42057" y1="97396" x2="81120" y2="90402"/>
                        <a14:backgroundMark x1="39910" y1="92032" x2="42294" y2="91805"/>
                        <a14:backgroundMark x1="25651" y1="96131" x2="30267" y2="95408"/>
                        <a14:backgroundMark x1="49277" y1="92907" x2="61849" y2="91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846" t="15002" r="-14892" b="-8310"/>
          <a:stretch/>
        </p:blipFill>
        <p:spPr>
          <a:xfrm flipH="1">
            <a:off x="4104712" y="3245725"/>
            <a:ext cx="1147356" cy="144461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14" name="Детская - Новогодняя минус">
            <a:hlinkClick r:id="" action="ppaction://media"/>
            <a:extLst>
              <a:ext uri="{FF2B5EF4-FFF2-40B4-BE49-F238E27FC236}">
                <a16:creationId xmlns:a16="http://schemas.microsoft.com/office/drawing/2014/main" id="{FE0EBAE1-0ED5-CEAA-8527-A34FFD820B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C40C365-8A00-C90B-AA3B-1451098659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backgroundMark x1="12891" y1="66890" x2="28646" y2="32217"/>
                        <a14:backgroundMark x1="28646" y1="32217" x2="41536" y2="19568"/>
                        <a14:backgroundMark x1="53385" y1="81399" x2="53385" y2="81399"/>
                        <a14:backgroundMark x1="53385" y1="76711" x2="53385" y2="76711"/>
                        <a14:backgroundMark x1="52865" y1="76935" x2="52865" y2="76935"/>
                        <a14:backgroundMark x1="52865" y1="76563" x2="52865" y2="76563"/>
                        <a14:backgroundMark x1="32161" y1="73661" x2="32161" y2="736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00" t="56762" r="15778" b="12828"/>
          <a:stretch/>
        </p:blipFill>
        <p:spPr>
          <a:xfrm>
            <a:off x="4277824" y="3681443"/>
            <a:ext cx="1461954" cy="95587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A8963D-9E34-894D-E692-1BF9AAA465C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25803" y="3377128"/>
            <a:ext cx="2283003" cy="12601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16B07F-113C-C37F-C122-D19B7737DB0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246" b="97559" l="8594" r="89844">
                        <a14:foregroundMark x1="51172" y1="19531" x2="51172" y2="19531"/>
                        <a14:foregroundMark x1="51172" y1="19531" x2="51172" y2="19531"/>
                        <a14:foregroundMark x1="49902" y1="21973" x2="49902" y2="21973"/>
                        <a14:foregroundMark x1="49902" y1="21973" x2="58887" y2="24219"/>
                        <a14:foregroundMark x1="58887" y1="24219" x2="59668" y2="23633"/>
                        <a14:foregroundMark x1="46777" y1="28223" x2="49121" y2="9277"/>
                        <a14:foregroundMark x1="56445" y1="13867" x2="51758" y2="5664"/>
                        <a14:foregroundMark x1="51758" y1="5664" x2="43164" y2="10156"/>
                        <a14:foregroundMark x1="43164" y1="10156" x2="42578" y2="40527"/>
                        <a14:foregroundMark x1="42578" y1="40527" x2="35254" y2="56836"/>
                        <a14:foregroundMark x1="34943" y1="63770" x2="34668" y2="69922"/>
                        <a14:foregroundMark x1="35254" y1="56836" x2="34943" y2="63770"/>
                        <a14:foregroundMark x1="34668" y1="69922" x2="30176" y2="78223"/>
                        <a14:foregroundMark x1="30176" y1="78223" x2="30566" y2="89844"/>
                        <a14:foregroundMark x1="30566" y1="89844" x2="35813" y2="94059"/>
                        <a14:foregroundMark x1="36035" y1="94238" x2="44727" y2="94336"/>
                        <a14:foregroundMark x1="50841" y1="93014" x2="51953" y2="92773"/>
                        <a14:foregroundMark x1="61512" y1="93198" x2="62246" y2="93231"/>
                        <a14:foregroundMark x1="51953" y1="92773" x2="53054" y2="92822"/>
                        <a14:foregroundMark x1="70390" y1="92076" x2="73047" y2="87500"/>
                        <a14:foregroundMark x1="73047" y1="87500" x2="71484" y2="76270"/>
                        <a14:foregroundMark x1="71484" y1="76270" x2="63867" y2="58398"/>
                        <a14:foregroundMark x1="63867" y1="58398" x2="66113" y2="49609"/>
                        <a14:foregroundMark x1="66113" y1="49609" x2="60449" y2="32715"/>
                        <a14:foregroundMark x1="60449" y1="32715" x2="60645" y2="25488"/>
                        <a14:foregroundMark x1="60645" y1="25488" x2="56738" y2="13672"/>
                        <a14:foregroundMark x1="61426" y1="30469" x2="35307" y2="93954"/>
                        <a14:foregroundMark x1="69434" y1="40430" x2="69434" y2="40430"/>
                        <a14:foregroundMark x1="83496" y1="34668" x2="84570" y2="34180"/>
                        <a14:foregroundMark x1="70605" y1="40527" x2="83496" y2="34668"/>
                        <a14:foregroundMark x1="67773" y1="41406" x2="67773" y2="41406"/>
                        <a14:foregroundMark x1="67773" y1="41406" x2="67773" y2="41406"/>
                        <a14:foregroundMark x1="68652" y1="41309" x2="68652" y2="41309"/>
                        <a14:foregroundMark x1="68652" y1="41309" x2="68652" y2="41309"/>
                        <a14:foregroundMark x1="68652" y1="41309" x2="68652" y2="41309"/>
                        <a14:foregroundMark x1="83008" y1="33496" x2="83008" y2="33496"/>
                        <a14:foregroundMark x1="83008" y1="33496" x2="83008" y2="33496"/>
                        <a14:foregroundMark x1="86230" y1="31738" x2="86719" y2="31836"/>
                        <a14:foregroundMark x1="87305" y1="32422" x2="87305" y2="32422"/>
                        <a14:foregroundMark x1="86914" y1="32422" x2="86914" y2="32422"/>
                        <a14:foregroundMark x1="86914" y1="32422" x2="86914" y2="32422"/>
                        <a14:foregroundMark x1="66602" y1="94141" x2="66602" y2="94141"/>
                        <a14:foregroundMark x1="68555" y1="93848" x2="68555" y2="93848"/>
                        <a14:foregroundMark x1="67188" y1="93848" x2="73340" y2="91895"/>
                        <a14:foregroundMark x1="72559" y1="94238" x2="73730" y2="92285"/>
                        <a14:foregroundMark x1="33398" y1="95703" x2="29004" y2="94434"/>
                        <a14:foregroundMark x1="29590" y1="95020" x2="36035" y2="95215"/>
                        <a14:foregroundMark x1="29004" y1="94238" x2="30176" y2="95020"/>
                        <a14:foregroundMark x1="28320" y1="94434" x2="29688" y2="94824"/>
                        <a14:foregroundMark x1="29199" y1="95410" x2="25879" y2="88086"/>
                        <a14:foregroundMark x1="27930" y1="44922" x2="10547" y2="39844"/>
                        <a14:foregroundMark x1="8691" y1="40430" x2="8691" y2="40430"/>
                        <a14:foregroundMark x1="8691" y1="40430" x2="8691" y2="40430"/>
                        <a14:foregroundMark x1="8691" y1="40137" x2="10547" y2="40137"/>
                        <a14:foregroundMark x1="42090" y1="5566" x2="57715" y2="4492"/>
                        <a14:foregroundMark x1="44922" y1="2832" x2="59277" y2="4590"/>
                        <a14:foregroundMark x1="49609" y1="2246" x2="56641" y2="3711"/>
                        <a14:backgroundMark x1="83887" y1="34277" x2="83887" y2="34277"/>
                        <a14:backgroundMark x1="83105" y1="34668" x2="83105" y2="34668"/>
                        <a14:backgroundMark x1="83496" y1="34570" x2="83496" y2="34570"/>
                        <a14:backgroundMark x1="20410" y1="85547" x2="20410" y2="85547"/>
                        <a14:backgroundMark x1="20410" y1="85547" x2="20410" y2="85547"/>
                        <a14:backgroundMark x1="78906" y1="98145" x2="78906" y2="98145"/>
                        <a14:backgroundMark x1="78906" y1="98145" x2="78906" y2="98145"/>
                        <a14:backgroundMark x1="82617" y1="95703" x2="82617" y2="95703"/>
                        <a14:backgroundMark x1="82617" y1="95703" x2="82617" y2="95703"/>
                        <a14:backgroundMark x1="79980" y1="96875" x2="79980" y2="96875"/>
                        <a14:backgroundMark x1="78906" y1="95898" x2="78906" y2="95898"/>
                        <a14:backgroundMark x1="47559" y1="97559" x2="47559" y2="97559"/>
                        <a14:backgroundMark x1="47559" y1="97559" x2="47754" y2="98438"/>
                        <a14:backgroundMark x1="41602" y1="98047" x2="41602" y2="98047"/>
                        <a14:backgroundMark x1="41602" y1="98047" x2="41602" y2="98047"/>
                        <a14:backgroundMark x1="37305" y1="97363" x2="37305" y2="97363"/>
                        <a14:backgroundMark x1="37305" y1="97363" x2="37305" y2="97363"/>
                        <a14:backgroundMark x1="37305" y1="97363" x2="37305" y2="97363"/>
                        <a14:backgroundMark x1="36133" y1="98828" x2="36133" y2="98828"/>
                        <a14:backgroundMark x1="36133" y1="98828" x2="36133" y2="98828"/>
                        <a14:backgroundMark x1="36133" y1="98828" x2="36133" y2="98828"/>
                        <a14:backgroundMark x1="36133" y1="98828" x2="36133" y2="98828"/>
                        <a14:backgroundMark x1="35352" y1="98926" x2="34766" y2="98438"/>
                        <a14:backgroundMark x1="34766" y1="98047" x2="31250" y2="96875"/>
                        <a14:backgroundMark x1="73339" y1="93301" x2="75000" y2="93066"/>
                        <a14:backgroundMark x1="72529" y1="93416" x2="72895" y2="93364"/>
                        <a14:backgroundMark x1="48828" y1="96777" x2="67000" y2="94200"/>
                        <a14:backgroundMark x1="56250" y1="94238" x2="56250" y2="94238"/>
                        <a14:backgroundMark x1="35566" y1="95939" x2="35840" y2="95996"/>
                        <a14:backgroundMark x1="27441" y1="94238" x2="28328" y2="94424"/>
                        <a14:backgroundMark x1="35840" y1="95996" x2="56152" y2="94238"/>
                        <a14:backgroundMark x1="56152" y1="94238" x2="60547" y2="94629"/>
                        <a14:backgroundMark x1="33105" y1="63770" x2="33105" y2="63770"/>
                        <a14:backgroundMark x1="33887" y1="63477" x2="34082" y2="61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33" y="3419190"/>
            <a:ext cx="1147356" cy="114735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194918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352"/>
    </mc:Choice>
    <mc:Fallback xmlns="">
      <p:transition spd="slow" advTm="1443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22222E-6 L -0.88698 -0.00926 " pathEditMode="relative" rAng="0" ptsTypes="AA">
                                      <p:cBhvr>
                                        <p:cTn id="19" dur="2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581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0.00996 L -0.20924 0.01365 " pathEditMode="relative" rAng="0" ptsTypes="AA">
                                      <p:cBhvr>
                                        <p:cTn id="25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69" y="1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1482 L 0.29909 0.00046 " pathEditMode="relative" rAng="0" ptsTypes="AA">
                                      <p:cBhvr>
                                        <p:cTn id="33" dur="1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1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5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8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6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475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475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75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0.19688 -0.03426 " pathEditMode="relative" rAng="0" ptsTypes="AA">
                                      <p:cBhvr>
                                        <p:cTn id="51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48" y="-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75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475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909 0.00046 L 0.6638 -0.01204 " pathEditMode="relative" rAng="0" ptsTypes="AA">
                                      <p:cBhvr>
                                        <p:cTn id="58" dur="1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98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6000"/>
                            </p:stCondLst>
                            <p:childTnLst>
                              <p:par>
                                <p:cTn id="60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</Words>
  <Application>Microsoft Office PowerPoint</Application>
  <PresentationFormat>Широкоэкранный</PresentationFormat>
  <Paragraphs>1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Камила Тирещенко</dc:creator>
  <cp:lastModifiedBy>даня</cp:lastModifiedBy>
  <cp:revision>4</cp:revision>
  <dcterms:created xsi:type="dcterms:W3CDTF">2025-03-31T20:57:57Z</dcterms:created>
  <dcterms:modified xsi:type="dcterms:W3CDTF">2025-04-03T18:31:52Z</dcterms:modified>
</cp:coreProperties>
</file>