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3" autoAdjust="0"/>
    <p:restoredTop sz="94512" autoAdjust="0"/>
  </p:normalViewPr>
  <p:slideViewPr>
    <p:cSldViewPr snapToGrid="0">
      <p:cViewPr varScale="1">
        <p:scale>
          <a:sx n="79" d="100"/>
          <a:sy n="79" d="100"/>
        </p:scale>
        <p:origin x="110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FF57AE-669E-4BF4-8AC7-2419341E16CB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5DCD0-2593-4ED7-8909-C8417C3C78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93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5DCD0-2593-4ED7-8909-C8417C3C78E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370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CA9B8-8899-07E3-5ED3-83DE62D7E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6DAF88-3F63-FA2D-1343-448B5A02C7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1FE048-4439-7718-0164-46A62FBD8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DA9066-DE8F-06D2-195B-29ABE26CB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37810-B7F7-4EDB-F912-8A05B7CD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1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ACC6F-31B5-08E2-EF2C-B8A72006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2F7F4A-24FD-ADC9-B8EE-59DAD0329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85A9E9-BA9F-36A3-EBAE-4560B9723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0CE152-709D-837A-9866-FDCCE9F1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39F61C-C692-03D5-EAE2-51D5A97B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42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9641E5-B74C-FE1D-263F-CBA0544EE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E03F23-4FC4-2836-5525-E921359C5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394EF4-2A75-C6DD-FC78-8BB66EAF7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FE295A-5F6A-E723-0562-AC5C9768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28BABB-2993-F4E3-6DC8-13E42FD8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59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DB0276-3C8E-FAA1-A396-D76B200C9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9F4672-E51E-031A-FC33-9E22232AE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31C0F1-CBE3-399E-542D-8344D9ED9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E2E67A-2C18-49DE-00A0-67EDBBB39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DC7E24-6ACB-7279-D957-71F48E1EE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16B995-61CF-A714-6F16-75FBF711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5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3613D-4D46-9ED4-2409-A472B35B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1A961E-D15F-B912-AABF-B8DA14EE1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1560360-32E9-684D-5432-410D4E272A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B091281-A228-C012-86BD-1577F7082E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C760BA8-9BE3-0B44-A8C2-78A7327C4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E8232F-6C16-EE39-4D12-27C1DE18C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45E791D-8D20-4197-7607-4C738B04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B21E3C-5163-3221-835A-3EFC5EB1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96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96E57-F480-F5D7-995F-4F748D5C9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324058-9802-573A-E228-216BAA53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47C80F-B885-93C3-9044-D03E47A20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7DF330-BF06-1A92-41EA-A859C5BEF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102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48968BC-DB1B-9456-B054-27AD45E25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74A80C5-039A-964F-A56E-B8F5A0852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D2207B-ECE5-2BF9-E203-67FF26E7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288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2A889-A65C-7FD6-1E0C-7F93DD54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7EEDBD-0B4B-F7CC-34DC-E839B7772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1D1949-5F31-44EA-65AD-E5E71E975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9B0D0D-BB9A-E1FD-B759-9658E0604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A0F727-8A23-DF75-EB51-5D03CDE0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AF2A05-9074-DDCB-72B0-114DB1049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669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D468B7-FAA7-6162-8070-FF80814D3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0575774-0704-9E8F-7880-C038B4CE8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6306F89-7587-0263-BB90-787F9106E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61C482-1719-AFA3-614F-132729AF8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1F348B-28E6-CCF8-B54B-2586C4C90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F336E5-B69A-690C-F3DE-E7208E585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72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D5B381-6308-FE5D-2112-067ED521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A43A1E-3720-025B-FB87-4DED633F4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3B9450-3788-447C-4EB1-682FD8929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95EE12-48E3-EA59-8E69-DBA38377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9C07F1-5CD9-1E78-5DEA-EF5FCDB9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345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9230C90-D6FD-3BC8-3D02-2EA21B419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B5D310-952E-20BE-9565-2E4B627CD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5A142E-3497-049F-4F9B-E317FD5A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3A97CE-1B54-0A21-BB2A-AB9ED5B81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7A7517-6A01-4155-E5DB-A63448239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39EAF-1F66-0388-4198-47A544293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85BE95-0561-72A5-1CB6-19368EE11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27C9D8-24EA-6C4A-8691-4137F110C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91DBE-4499-4209-A7A8-80F1CDD621EA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07E824-AB5B-8BB5-4DD8-3C9E9694C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21DBEE4-84B9-7398-3398-042E80212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8F6F3-F02F-4582-BDF6-CB8559B171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21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3.wdp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microsoft.com/office/2007/relationships/hdphoto" Target="../media/hdphoto2.wdp"/><Relationship Id="rId5" Type="http://schemas.openxmlformats.org/officeDocument/2006/relationships/image" Target="../media/image1.jpe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679E14-0B11-95E1-27FE-7EC54566DA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86" b="95143" l="7846" r="90000">
                        <a14:foregroundMark x1="9385" y1="64286" x2="8923" y2="64286"/>
                        <a14:foregroundMark x1="17538" y1="68286" x2="17538" y2="68286"/>
                        <a14:foregroundMark x1="16154" y1="69714" x2="16154" y2="69714"/>
                        <a14:foregroundMark x1="16154" y1="71714" x2="15692" y2="71714"/>
                        <a14:foregroundMark x1="14154" y1="70429" x2="14154" y2="70429"/>
                        <a14:foregroundMark x1="15846" y1="65714" x2="16462" y2="70857"/>
                        <a14:foregroundMark x1="47385" y1="8286" x2="47385" y2="8286"/>
                        <a14:foregroundMark x1="37846" y1="15714" x2="40308" y2="11429"/>
                        <a14:foregroundMark x1="50462" y1="90571" x2="52462" y2="95143"/>
                        <a14:foregroundMark x1="7846" y1="66429" x2="8462" y2="64143"/>
                        <a14:foregroundMark x1="77231" y1="61286" x2="76615" y2="69571"/>
                        <a14:foregroundMark x1="76615" y1="69571" x2="76615" y2="69714"/>
                        <a14:foregroundMark x1="86545" y1="61099" x2="89231" y2="62143"/>
                        <a14:foregroundMark x1="82615" y1="59571" x2="85857" y2="60831"/>
                        <a14:foregroundMark x1="76154" y1="67714" x2="76154" y2="71730"/>
                        <a14:foregroundMark x1="77452" y1="73241" x2="77538" y2="73429"/>
                        <a14:foregroundMark x1="74923" y1="67714" x2="76688" y2="71571"/>
                        <a14:foregroundMark x1="74308" y1="62714" x2="74462" y2="69714"/>
                        <a14:foregroundMark x1="74462" y1="69714" x2="76462" y2="73143"/>
                        <a14:foregroundMark x1="82656" y1="68419" x2="82690" y2="66753"/>
                        <a14:foregroundMark x1="82615" y1="70429" x2="82630" y2="69690"/>
                        <a14:foregroundMark x1="80769" y1="57714" x2="89385" y2="62143"/>
                        <a14:foregroundMark x1="83713" y1="68484" x2="83928" y2="69571"/>
                        <a14:foregroundMark x1="83545" y1="67635" x2="83665" y2="68244"/>
                        <a14:foregroundMark x1="79846" y1="69857" x2="81001" y2="68316"/>
                        <a14:foregroundMark x1="84923" y1="58571" x2="86124" y2="60690"/>
                        <a14:foregroundMark x1="89538" y1="62286" x2="84154" y2="57286"/>
                        <a14:foregroundMark x1="83692" y1="57429" x2="89538" y2="61714"/>
                        <a14:foregroundMark x1="89538" y1="61714" x2="89538" y2="61857"/>
                        <a14:foregroundMark x1="82154" y1="56571" x2="89077" y2="60429"/>
                        <a14:foregroundMark x1="89077" y1="60429" x2="89692" y2="62143"/>
                        <a14:foregroundMark x1="88000" y1="60143" x2="83692" y2="57571"/>
                        <a14:foregroundMark x1="83385" y1="56857" x2="89538" y2="60857"/>
                        <a14:foregroundMark x1="88154" y1="59714" x2="84615" y2="57429"/>
                        <a14:backgroundMark x1="49692" y1="79000" x2="49692" y2="79000"/>
                        <a14:backgroundMark x1="49846" y1="80000" x2="49846" y2="80000"/>
                        <a14:backgroundMark x1="59692" y1="48429" x2="59692" y2="48429"/>
                        <a14:backgroundMark x1="60769" y1="48429" x2="62462" y2="46429"/>
                        <a14:backgroundMark x1="57077" y1="51000" x2="57385" y2="49286"/>
                        <a14:backgroundMark x1="66615" y1="48286" x2="67385" y2="48714"/>
                        <a14:backgroundMark x1="59077" y1="29714" x2="59538" y2="27571"/>
                        <a14:backgroundMark x1="72923" y1="40571" x2="72923" y2="40571"/>
                        <a14:backgroundMark x1="57846" y1="33000" x2="57846" y2="33000"/>
                        <a14:backgroundMark x1="57692" y1="34143" x2="57692" y2="34143"/>
                        <a14:backgroundMark x1="82000" y1="73143" x2="85231" y2="69571"/>
                        <a14:backgroundMark x1="83385" y1="62143" x2="84769" y2="64143"/>
                        <a14:backgroundMark x1="79077" y1="70857" x2="79692" y2="72571"/>
                        <a14:backgroundMark x1="79385" y1="70857" x2="81692" y2="71000"/>
                        <a14:backgroundMark x1="83846" y1="63429" x2="86615" y2="66286"/>
                        <a14:backgroundMark x1="51231" y1="56286" x2="51231" y2="57143"/>
                        <a14:backgroundMark x1="83077" y1="62429" x2="83077" y2="62429"/>
                        <a14:backgroundMark x1="83692" y1="71000" x2="83692" y2="71000"/>
                        <a14:backgroundMark x1="53846" y1="23429" x2="53846" y2="23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972" t="-23081" r="-12418" b="-6612"/>
          <a:stretch/>
        </p:blipFill>
        <p:spPr>
          <a:xfrm>
            <a:off x="4179649" y="4797439"/>
            <a:ext cx="1235414" cy="13132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78D1846-4D39-BC97-1E05-037667611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86" b="95143" l="7846" r="90000">
                        <a14:foregroundMark x1="9385" y1="64286" x2="8923" y2="64286"/>
                        <a14:foregroundMark x1="17538" y1="68286" x2="17538" y2="68286"/>
                        <a14:foregroundMark x1="16154" y1="69714" x2="16154" y2="69714"/>
                        <a14:foregroundMark x1="16154" y1="71714" x2="15692" y2="71714"/>
                        <a14:foregroundMark x1="14154" y1="70429" x2="14154" y2="70429"/>
                        <a14:foregroundMark x1="15846" y1="65714" x2="16462" y2="70857"/>
                        <a14:foregroundMark x1="47385" y1="8286" x2="47385" y2="8286"/>
                        <a14:foregroundMark x1="37846" y1="15714" x2="40308" y2="11429"/>
                        <a14:foregroundMark x1="50462" y1="90571" x2="52462" y2="95143"/>
                        <a14:foregroundMark x1="7846" y1="66429" x2="8462" y2="64143"/>
                        <a14:foregroundMark x1="77231" y1="61286" x2="76615" y2="69571"/>
                        <a14:foregroundMark x1="76615" y1="69571" x2="76615" y2="69714"/>
                        <a14:foregroundMark x1="86545" y1="61099" x2="89231" y2="62143"/>
                        <a14:foregroundMark x1="82615" y1="59571" x2="85857" y2="60831"/>
                        <a14:foregroundMark x1="76154" y1="67714" x2="76154" y2="71730"/>
                        <a14:foregroundMark x1="77452" y1="73241" x2="77538" y2="73429"/>
                        <a14:foregroundMark x1="74923" y1="67714" x2="76688" y2="71571"/>
                        <a14:foregroundMark x1="74308" y1="62714" x2="74462" y2="69714"/>
                        <a14:foregroundMark x1="74462" y1="69714" x2="76462" y2="73143"/>
                        <a14:foregroundMark x1="82656" y1="68419" x2="82690" y2="66753"/>
                        <a14:foregroundMark x1="82615" y1="70429" x2="82630" y2="69690"/>
                        <a14:foregroundMark x1="80769" y1="57714" x2="89385" y2="62143"/>
                        <a14:foregroundMark x1="83713" y1="68484" x2="83928" y2="69571"/>
                        <a14:foregroundMark x1="83545" y1="67635" x2="83665" y2="68244"/>
                        <a14:foregroundMark x1="79846" y1="69857" x2="81001" y2="68316"/>
                        <a14:foregroundMark x1="84923" y1="58571" x2="86124" y2="60690"/>
                        <a14:foregroundMark x1="89538" y1="62286" x2="84154" y2="57286"/>
                        <a14:foregroundMark x1="83692" y1="57429" x2="89538" y2="61714"/>
                        <a14:foregroundMark x1="89538" y1="61714" x2="89538" y2="61857"/>
                        <a14:foregroundMark x1="82154" y1="56571" x2="89077" y2="60429"/>
                        <a14:foregroundMark x1="89077" y1="60429" x2="89692" y2="62143"/>
                        <a14:foregroundMark x1="88000" y1="60143" x2="83692" y2="57571"/>
                        <a14:foregroundMark x1="83385" y1="56857" x2="89538" y2="60857"/>
                        <a14:foregroundMark x1="88154" y1="59714" x2="84615" y2="57429"/>
                        <a14:backgroundMark x1="49692" y1="79000" x2="49692" y2="79000"/>
                        <a14:backgroundMark x1="49846" y1="80000" x2="49846" y2="80000"/>
                        <a14:backgroundMark x1="59692" y1="48429" x2="59692" y2="48429"/>
                        <a14:backgroundMark x1="60769" y1="48429" x2="62462" y2="46429"/>
                        <a14:backgroundMark x1="57077" y1="51000" x2="57385" y2="49286"/>
                        <a14:backgroundMark x1="66615" y1="48286" x2="67385" y2="48714"/>
                        <a14:backgroundMark x1="59077" y1="29714" x2="59538" y2="27571"/>
                        <a14:backgroundMark x1="72923" y1="40571" x2="72923" y2="40571"/>
                        <a14:backgroundMark x1="57846" y1="33000" x2="57846" y2="33000"/>
                        <a14:backgroundMark x1="57692" y1="34143" x2="57692" y2="34143"/>
                        <a14:backgroundMark x1="82000" y1="73143" x2="85231" y2="69571"/>
                        <a14:backgroundMark x1="83385" y1="62143" x2="84769" y2="64143"/>
                        <a14:backgroundMark x1="79077" y1="70857" x2="79692" y2="72571"/>
                        <a14:backgroundMark x1="79385" y1="70857" x2="81692" y2="71000"/>
                        <a14:backgroundMark x1="83846" y1="63429" x2="86615" y2="66286"/>
                        <a14:backgroundMark x1="51231" y1="56286" x2="51231" y2="57143"/>
                        <a14:backgroundMark x1="83077" y1="62429" x2="83077" y2="62429"/>
                        <a14:backgroundMark x1="83692" y1="71000" x2="83692" y2="71000"/>
                        <a14:backgroundMark x1="53846" y1="23429" x2="53846" y2="23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972" t="-23081" r="-12418" b="-6612"/>
          <a:stretch/>
        </p:blipFill>
        <p:spPr>
          <a:xfrm>
            <a:off x="2383273" y="5089514"/>
            <a:ext cx="1384574" cy="14717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924DE1D-6125-033A-A1DC-2745A8456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86" b="95143" l="7846" r="90000">
                        <a14:foregroundMark x1="9385" y1="64286" x2="8923" y2="64286"/>
                        <a14:foregroundMark x1="17538" y1="68286" x2="17538" y2="68286"/>
                        <a14:foregroundMark x1="16154" y1="69714" x2="16154" y2="69714"/>
                        <a14:foregroundMark x1="16154" y1="71714" x2="15692" y2="71714"/>
                        <a14:foregroundMark x1="14154" y1="70429" x2="14154" y2="70429"/>
                        <a14:foregroundMark x1="15846" y1="65714" x2="16462" y2="70857"/>
                        <a14:foregroundMark x1="47385" y1="8286" x2="47385" y2="8286"/>
                        <a14:foregroundMark x1="37846" y1="15714" x2="40308" y2="11429"/>
                        <a14:foregroundMark x1="50462" y1="90571" x2="52462" y2="95143"/>
                        <a14:foregroundMark x1="7846" y1="66429" x2="8462" y2="64143"/>
                        <a14:foregroundMark x1="77231" y1="61286" x2="76615" y2="69571"/>
                        <a14:foregroundMark x1="76615" y1="69571" x2="76615" y2="69714"/>
                        <a14:foregroundMark x1="86545" y1="61099" x2="89231" y2="62143"/>
                        <a14:foregroundMark x1="82615" y1="59571" x2="85857" y2="60831"/>
                        <a14:foregroundMark x1="76154" y1="67714" x2="76154" y2="71730"/>
                        <a14:foregroundMark x1="77452" y1="73241" x2="77538" y2="73429"/>
                        <a14:foregroundMark x1="74923" y1="67714" x2="76688" y2="71571"/>
                        <a14:foregroundMark x1="74308" y1="62714" x2="74462" y2="69714"/>
                        <a14:foregroundMark x1="74462" y1="69714" x2="76462" y2="73143"/>
                        <a14:foregroundMark x1="82656" y1="68419" x2="82690" y2="66753"/>
                        <a14:foregroundMark x1="82615" y1="70429" x2="82630" y2="69690"/>
                        <a14:foregroundMark x1="80769" y1="57714" x2="89385" y2="62143"/>
                        <a14:foregroundMark x1="83713" y1="68484" x2="83928" y2="69571"/>
                        <a14:foregroundMark x1="83545" y1="67635" x2="83665" y2="68244"/>
                        <a14:foregroundMark x1="79846" y1="69857" x2="81001" y2="68316"/>
                        <a14:foregroundMark x1="84923" y1="58571" x2="86124" y2="60690"/>
                        <a14:foregroundMark x1="89538" y1="62286" x2="84154" y2="57286"/>
                        <a14:foregroundMark x1="83692" y1="57429" x2="89538" y2="61714"/>
                        <a14:foregroundMark x1="89538" y1="61714" x2="89538" y2="61857"/>
                        <a14:foregroundMark x1="82154" y1="56571" x2="89077" y2="60429"/>
                        <a14:foregroundMark x1="89077" y1="60429" x2="89692" y2="62143"/>
                        <a14:foregroundMark x1="88000" y1="60143" x2="83692" y2="57571"/>
                        <a14:foregroundMark x1="83385" y1="56857" x2="89538" y2="60857"/>
                        <a14:foregroundMark x1="88154" y1="59714" x2="84615" y2="57429"/>
                        <a14:backgroundMark x1="49692" y1="79000" x2="49692" y2="79000"/>
                        <a14:backgroundMark x1="49846" y1="80000" x2="49846" y2="80000"/>
                        <a14:backgroundMark x1="59692" y1="48429" x2="59692" y2="48429"/>
                        <a14:backgroundMark x1="60769" y1="48429" x2="62462" y2="46429"/>
                        <a14:backgroundMark x1="57077" y1="51000" x2="57385" y2="49286"/>
                        <a14:backgroundMark x1="66615" y1="48286" x2="67385" y2="48714"/>
                        <a14:backgroundMark x1="59077" y1="29714" x2="59538" y2="27571"/>
                        <a14:backgroundMark x1="72923" y1="40571" x2="72923" y2="40571"/>
                        <a14:backgroundMark x1="57846" y1="33000" x2="57846" y2="33000"/>
                        <a14:backgroundMark x1="57692" y1="34143" x2="57692" y2="34143"/>
                        <a14:backgroundMark x1="82000" y1="73143" x2="85231" y2="69571"/>
                        <a14:backgroundMark x1="83385" y1="62143" x2="84769" y2="64143"/>
                        <a14:backgroundMark x1="79077" y1="70857" x2="79692" y2="72571"/>
                        <a14:backgroundMark x1="79385" y1="70857" x2="81692" y2="71000"/>
                        <a14:backgroundMark x1="83846" y1="63429" x2="86615" y2="66286"/>
                        <a14:backgroundMark x1="51231" y1="56286" x2="51231" y2="57143"/>
                        <a14:backgroundMark x1="83077" y1="62429" x2="83077" y2="62429"/>
                        <a14:backgroundMark x1="83692" y1="71000" x2="83692" y2="71000"/>
                        <a14:backgroundMark x1="53846" y1="23429" x2="53846" y2="23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972" t="-23081" r="-12418" b="-6612"/>
          <a:stretch/>
        </p:blipFill>
        <p:spPr>
          <a:xfrm>
            <a:off x="7387336" y="4517490"/>
            <a:ext cx="920085" cy="9780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BD3EF32-F35B-CE33-8887-05DCB0DA8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86" b="95143" l="7846" r="90000">
                        <a14:foregroundMark x1="9385" y1="64286" x2="8923" y2="64286"/>
                        <a14:foregroundMark x1="17538" y1="68286" x2="17538" y2="68286"/>
                        <a14:foregroundMark x1="16154" y1="69714" x2="16154" y2="69714"/>
                        <a14:foregroundMark x1="16154" y1="71714" x2="15692" y2="71714"/>
                        <a14:foregroundMark x1="14154" y1="70429" x2="14154" y2="70429"/>
                        <a14:foregroundMark x1="15846" y1="65714" x2="16462" y2="70857"/>
                        <a14:foregroundMark x1="47385" y1="8286" x2="47385" y2="8286"/>
                        <a14:foregroundMark x1="37846" y1="15714" x2="40308" y2="11429"/>
                        <a14:foregroundMark x1="50462" y1="90571" x2="52462" y2="95143"/>
                        <a14:foregroundMark x1="7846" y1="66429" x2="8462" y2="64143"/>
                        <a14:foregroundMark x1="77231" y1="61286" x2="76615" y2="69571"/>
                        <a14:foregroundMark x1="76615" y1="69571" x2="76615" y2="69714"/>
                        <a14:foregroundMark x1="86545" y1="61099" x2="89231" y2="62143"/>
                        <a14:foregroundMark x1="82615" y1="59571" x2="85857" y2="60831"/>
                        <a14:foregroundMark x1="76154" y1="67714" x2="76154" y2="71730"/>
                        <a14:foregroundMark x1="77452" y1="73241" x2="77538" y2="73429"/>
                        <a14:foregroundMark x1="74923" y1="67714" x2="76688" y2="71571"/>
                        <a14:foregroundMark x1="74308" y1="62714" x2="74462" y2="69714"/>
                        <a14:foregroundMark x1="74462" y1="69714" x2="76462" y2="73143"/>
                        <a14:foregroundMark x1="82656" y1="68419" x2="82690" y2="66753"/>
                        <a14:foregroundMark x1="82615" y1="70429" x2="82630" y2="69690"/>
                        <a14:foregroundMark x1="80769" y1="57714" x2="89385" y2="62143"/>
                        <a14:foregroundMark x1="83713" y1="68484" x2="83928" y2="69571"/>
                        <a14:foregroundMark x1="83545" y1="67635" x2="83665" y2="68244"/>
                        <a14:foregroundMark x1="79846" y1="69857" x2="81001" y2="68316"/>
                        <a14:foregroundMark x1="84923" y1="58571" x2="86124" y2="60690"/>
                        <a14:foregroundMark x1="89538" y1="62286" x2="84154" y2="57286"/>
                        <a14:foregroundMark x1="83692" y1="57429" x2="89538" y2="61714"/>
                        <a14:foregroundMark x1="89538" y1="61714" x2="89538" y2="61857"/>
                        <a14:foregroundMark x1="82154" y1="56571" x2="89077" y2="60429"/>
                        <a14:foregroundMark x1="89077" y1="60429" x2="89692" y2="62143"/>
                        <a14:foregroundMark x1="88000" y1="60143" x2="83692" y2="57571"/>
                        <a14:foregroundMark x1="83385" y1="56857" x2="89538" y2="60857"/>
                        <a14:foregroundMark x1="88154" y1="59714" x2="84615" y2="57429"/>
                        <a14:backgroundMark x1="49692" y1="79000" x2="49692" y2="79000"/>
                        <a14:backgroundMark x1="49846" y1="80000" x2="49846" y2="80000"/>
                        <a14:backgroundMark x1="59692" y1="48429" x2="59692" y2="48429"/>
                        <a14:backgroundMark x1="60769" y1="48429" x2="62462" y2="46429"/>
                        <a14:backgroundMark x1="57077" y1="51000" x2="57385" y2="49286"/>
                        <a14:backgroundMark x1="66615" y1="48286" x2="67385" y2="48714"/>
                        <a14:backgroundMark x1="59077" y1="29714" x2="59538" y2="27571"/>
                        <a14:backgroundMark x1="72923" y1="40571" x2="72923" y2="40571"/>
                        <a14:backgroundMark x1="57846" y1="33000" x2="57846" y2="33000"/>
                        <a14:backgroundMark x1="57692" y1="34143" x2="57692" y2="34143"/>
                        <a14:backgroundMark x1="82000" y1="73143" x2="85231" y2="69571"/>
                        <a14:backgroundMark x1="83385" y1="62143" x2="84769" y2="64143"/>
                        <a14:backgroundMark x1="79077" y1="70857" x2="79692" y2="72571"/>
                        <a14:backgroundMark x1="79385" y1="70857" x2="81692" y2="71000"/>
                        <a14:backgroundMark x1="83846" y1="63429" x2="86615" y2="66286"/>
                        <a14:backgroundMark x1="51231" y1="56286" x2="51231" y2="57143"/>
                        <a14:backgroundMark x1="83077" y1="62429" x2="83077" y2="62429"/>
                        <a14:backgroundMark x1="83692" y1="71000" x2="83692" y2="71000"/>
                        <a14:backgroundMark x1="53846" y1="23429" x2="53846" y2="23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972" t="-23081" r="-12418" b="-6612"/>
          <a:stretch/>
        </p:blipFill>
        <p:spPr>
          <a:xfrm>
            <a:off x="1626137" y="3819397"/>
            <a:ext cx="920085" cy="9780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39B655-8492-F2CD-D1BE-DF352E1C5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86" b="95143" l="7846" r="90000">
                        <a14:foregroundMark x1="9385" y1="64286" x2="8923" y2="64286"/>
                        <a14:foregroundMark x1="17538" y1="68286" x2="17538" y2="68286"/>
                        <a14:foregroundMark x1="16154" y1="69714" x2="16154" y2="69714"/>
                        <a14:foregroundMark x1="16154" y1="71714" x2="15692" y2="71714"/>
                        <a14:foregroundMark x1="14154" y1="70429" x2="14154" y2="70429"/>
                        <a14:foregroundMark x1="15846" y1="65714" x2="16462" y2="70857"/>
                        <a14:foregroundMark x1="47385" y1="8286" x2="47385" y2="8286"/>
                        <a14:foregroundMark x1="37846" y1="15714" x2="40308" y2="11429"/>
                        <a14:foregroundMark x1="50462" y1="90571" x2="52462" y2="95143"/>
                        <a14:foregroundMark x1="7846" y1="66429" x2="8462" y2="64143"/>
                        <a14:foregroundMark x1="77231" y1="61286" x2="76615" y2="69571"/>
                        <a14:foregroundMark x1="76615" y1="69571" x2="76615" y2="69714"/>
                        <a14:foregroundMark x1="86545" y1="61099" x2="89231" y2="62143"/>
                        <a14:foregroundMark x1="82615" y1="59571" x2="85857" y2="60831"/>
                        <a14:foregroundMark x1="76154" y1="67714" x2="76154" y2="71730"/>
                        <a14:foregroundMark x1="77452" y1="73241" x2="77538" y2="73429"/>
                        <a14:foregroundMark x1="74923" y1="67714" x2="76688" y2="71571"/>
                        <a14:foregroundMark x1="74308" y1="62714" x2="74462" y2="69714"/>
                        <a14:foregroundMark x1="74462" y1="69714" x2="76462" y2="73143"/>
                        <a14:foregroundMark x1="82656" y1="68419" x2="82690" y2="66753"/>
                        <a14:foregroundMark x1="82615" y1="70429" x2="82630" y2="69690"/>
                        <a14:foregroundMark x1="80769" y1="57714" x2="89385" y2="62143"/>
                        <a14:foregroundMark x1="83713" y1="68484" x2="83928" y2="69571"/>
                        <a14:foregroundMark x1="83545" y1="67635" x2="83665" y2="68244"/>
                        <a14:foregroundMark x1="79846" y1="69857" x2="81001" y2="68316"/>
                        <a14:foregroundMark x1="84923" y1="58571" x2="86124" y2="60690"/>
                        <a14:foregroundMark x1="89538" y1="62286" x2="84154" y2="57286"/>
                        <a14:foregroundMark x1="83692" y1="57429" x2="89538" y2="61714"/>
                        <a14:foregroundMark x1="89538" y1="61714" x2="89538" y2="61857"/>
                        <a14:foregroundMark x1="82154" y1="56571" x2="89077" y2="60429"/>
                        <a14:foregroundMark x1="89077" y1="60429" x2="89692" y2="62143"/>
                        <a14:foregroundMark x1="88000" y1="60143" x2="83692" y2="57571"/>
                        <a14:foregroundMark x1="83385" y1="56857" x2="89538" y2="60857"/>
                        <a14:foregroundMark x1="88154" y1="59714" x2="84615" y2="57429"/>
                        <a14:backgroundMark x1="49692" y1="79000" x2="49692" y2="79000"/>
                        <a14:backgroundMark x1="49846" y1="80000" x2="49846" y2="80000"/>
                        <a14:backgroundMark x1="59692" y1="48429" x2="59692" y2="48429"/>
                        <a14:backgroundMark x1="60769" y1="48429" x2="62462" y2="46429"/>
                        <a14:backgroundMark x1="57077" y1="51000" x2="57385" y2="49286"/>
                        <a14:backgroundMark x1="66615" y1="48286" x2="67385" y2="48714"/>
                        <a14:backgroundMark x1="59077" y1="29714" x2="59538" y2="27571"/>
                        <a14:backgroundMark x1="72923" y1="40571" x2="72923" y2="40571"/>
                        <a14:backgroundMark x1="57846" y1="33000" x2="57846" y2="33000"/>
                        <a14:backgroundMark x1="57692" y1="34143" x2="57692" y2="34143"/>
                        <a14:backgroundMark x1="82000" y1="73143" x2="85231" y2="69571"/>
                        <a14:backgroundMark x1="83385" y1="62143" x2="84769" y2="64143"/>
                        <a14:backgroundMark x1="79077" y1="70857" x2="79692" y2="72571"/>
                        <a14:backgroundMark x1="79385" y1="70857" x2="81692" y2="71000"/>
                        <a14:backgroundMark x1="83846" y1="63429" x2="86615" y2="66286"/>
                        <a14:backgroundMark x1="51231" y1="56286" x2="51231" y2="57143"/>
                        <a14:backgroundMark x1="83077" y1="62429" x2="83077" y2="62429"/>
                        <a14:backgroundMark x1="83692" y1="71000" x2="83692" y2="71000"/>
                        <a14:backgroundMark x1="53846" y1="23429" x2="53846" y2="23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8972" t="-23081" r="-12418" b="-6612"/>
          <a:stretch/>
        </p:blipFill>
        <p:spPr>
          <a:xfrm>
            <a:off x="10055958" y="5001784"/>
            <a:ext cx="1384575" cy="147178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A54672-C6B1-657C-BEC1-B5BCAB3748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9822" y="0"/>
            <a:ext cx="1488331" cy="148833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622FFB-8F3B-FEAE-A4FD-35069C4ED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557" y="1865590"/>
            <a:ext cx="1669771" cy="1385389"/>
          </a:xfrm>
          <a:prstGeom prst="rect">
            <a:avLst/>
          </a:prstGeom>
          <a:scene3d>
            <a:camera prst="obliqueTopLeft"/>
            <a:lightRig rig="threePt" dir="t"/>
          </a:scene3d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7CF000D-8302-A32E-EBB7-5F494ED168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522" r="89930">
                        <a14:foregroundMark x1="5386" y1="61852" x2="8197" y2="59259"/>
                        <a14:foregroundMark x1="1522" y1="60556" x2="1991" y2="62222"/>
                        <a14:foregroundMark x1="6792" y1="63333" x2="14169" y2="60000"/>
                        <a14:backgroundMark x1="55504" y1="61852" x2="96019" y2="4259"/>
                        <a14:backgroundMark x1="23302" y1="88889" x2="30913" y2="88889"/>
                        <a14:backgroundMark x1="30913" y1="88889" x2="38173" y2="88704"/>
                        <a14:backgroundMark x1="38173" y1="88704" x2="44028" y2="88704"/>
                        <a14:backgroundMark x1="44028" y1="88704" x2="56440" y2="88519"/>
                        <a14:backgroundMark x1="56440" y1="88519" x2="66511" y2="88519"/>
                        <a14:backgroundMark x1="45316" y1="71852" x2="46604" y2="73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369"/>
          <a:stretch/>
        </p:blipFill>
        <p:spPr>
          <a:xfrm>
            <a:off x="3627270" y="1768486"/>
            <a:ext cx="1312574" cy="102934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F97AFCC-7195-39B4-4769-D47A6A0D13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50" b="91831" l="10000" r="93265">
                        <a14:foregroundMark x1="45408" y1="23188" x2="45408" y2="23188"/>
                        <a14:foregroundMark x1="54082" y1="26219" x2="54082" y2="26219"/>
                        <a14:foregroundMark x1="62347" y1="32016" x2="62347" y2="32016"/>
                        <a14:foregroundMark x1="75102" y1="39921" x2="75102" y2="39921"/>
                        <a14:foregroundMark x1="79796" y1="45323" x2="79796" y2="45323"/>
                        <a14:foregroundMark x1="93265" y1="52701" x2="93265" y2="52701"/>
                        <a14:foregroundMark x1="93367" y1="57049" x2="93367" y2="57049"/>
                        <a14:foregroundMark x1="87347" y1="66798" x2="87347" y2="66798"/>
                        <a14:foregroundMark x1="71531" y1="71937" x2="71531" y2="71937"/>
                        <a14:foregroundMark x1="63061" y1="79710" x2="63061" y2="79710"/>
                        <a14:foregroundMark x1="49592" y1="87352" x2="49592" y2="87352"/>
                        <a14:foregroundMark x1="41327" y1="91831" x2="41327" y2="91831"/>
                        <a14:foregroundMark x1="81327" y1="73123" x2="81327" y2="73123"/>
                        <a14:backgroundMark x1="35102" y1="19104" x2="35102" y2="19104"/>
                        <a14:backgroundMark x1="35102" y1="19104" x2="35102" y2="19104"/>
                        <a14:backgroundMark x1="57959" y1="31225" x2="56224" y2="29249"/>
                        <a14:backgroundMark x1="82755" y1="70356" x2="82755" y2="70356"/>
                        <a14:backgroundMark x1="82959" y1="70751" x2="82959" y2="70751"/>
                        <a14:backgroundMark x1="83265" y1="70487" x2="83265" y2="70487"/>
                        <a14:backgroundMark x1="83163" y1="70487" x2="82959" y2="71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97" t="8493" r="-5715" b="-10022"/>
          <a:stretch/>
        </p:blipFill>
        <p:spPr>
          <a:xfrm>
            <a:off x="-5478887" y="110165"/>
            <a:ext cx="5619124" cy="1658321"/>
          </a:xfrm>
          <a:prstGeom prst="rect">
            <a:avLst/>
          </a:prstGeom>
        </p:spPr>
      </p:pic>
      <p:pic>
        <p:nvPicPr>
          <p:cNvPr id="25" name="минус - Крылатые качели">
            <a:hlinkClick r:id="" action="ppaction://media"/>
            <a:extLst>
              <a:ext uri="{FF2B5EF4-FFF2-40B4-BE49-F238E27FC236}">
                <a16:creationId xmlns:a16="http://schemas.microsoft.com/office/drawing/2014/main" id="{DADB3F78-91E3-AC12-0811-E5444B8B60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3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342"/>
    </mc:Choice>
    <mc:Fallback xmlns="">
      <p:transition spd="slow" advTm="188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81481E-6 L -0.53008 0.00348 " pathEditMode="relative" rAng="0" ptsTypes="AA">
                                      <p:cBhvr>
                                        <p:cTn id="18" dur="2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10" y="16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750"/>
                            </p:stCondLst>
                            <p:childTnLst>
                              <p:par>
                                <p:cTn id="3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4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6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75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6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500"/>
                            </p:stCondLst>
                            <p:childTnLst>
                              <p:par>
                                <p:cTn id="47" presetID="21" presetClass="entr" presetSubtype="2" fill="hold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9" dur="4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6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600"/>
                            </p:stCondLst>
                            <p:childTnLst>
                              <p:par>
                                <p:cTn id="57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C 0.03776 -3.7037E-7 0.06862 -0.0419 0.06862 -0.09352 C 0.06862 -0.14514 0.03776 -0.18681 1.45833E-6 -0.18681 C -0.03776 -0.18681 -0.06836 -0.14514 -0.06836 -0.09352 C -0.06836 -0.0419 -0.03776 -3.7037E-7 1.45833E-6 -3.7037E-7 Z " pathEditMode="relative" rAng="0" ptsTypes="AAAAA">
                                      <p:cBhvr>
                                        <p:cTn id="58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6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1.39583 -0.00602 " pathEditMode="relative" rAng="0" ptsTypes="AA">
                                      <p:cBhvr>
                                        <p:cTn id="61" dur="2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792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1600"/>
                            </p:stCondLst>
                            <p:childTnLst>
                              <p:par>
                                <p:cTn id="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008 0.00348 L -1.13203 0.00047 " pathEditMode="relative" rAng="0" ptsTypes="AA">
                                      <p:cBhvr>
                                        <p:cTn id="64" dur="1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104" y="-16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5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</Words>
  <Application>Microsoft Office PowerPoint</Application>
  <PresentationFormat>Широкоэкранный</PresentationFormat>
  <Paragraphs>1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Камила Тирещенко</dc:creator>
  <cp:lastModifiedBy>Камила Тирещенко</cp:lastModifiedBy>
  <cp:revision>3</cp:revision>
  <dcterms:created xsi:type="dcterms:W3CDTF">2025-04-03T17:30:02Z</dcterms:created>
  <dcterms:modified xsi:type="dcterms:W3CDTF">2025-04-03T20:22:56Z</dcterms:modified>
</cp:coreProperties>
</file>