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-37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1C876-DC62-DEC2-374C-E9BE67216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AA0CA1-1128-8528-629A-F146C591A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FB77B8-FC10-C107-46C1-11EBA59F3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86CD59-74D8-1C5B-769A-EC62115BF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865468-15E3-AC0D-C6CC-7532CD67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0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3A02D-6AB3-960C-F37C-CAAE2681E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BC0B9-9066-7429-13CC-A7E7CEA3D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227F30-B4CF-1E29-17F0-EA74E77A6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8F85CF-1B06-65E3-F075-D4E054CA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E23896-CAB4-1101-D0D3-1D26C6F28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9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86CE8-9EF3-A43F-06FE-6E2933A1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5E9697-D352-99FF-69DA-AB674EB9F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03C982-D4AD-BA74-1EFA-7357FAF23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742488-3C55-E95B-307D-AF6BD9E8A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0204EE-BC33-AFF5-5532-F5B881600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51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84F6B-B207-D957-44FF-73447A739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D981DD-D539-1BC1-763B-38F3806844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B13470-92EB-F053-B7DC-C2098351A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9FB6DC-6C2A-3F88-E4D3-CF3CED74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6A42B9-5F5D-BCFE-DC8E-556B81E3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9E2CA-E064-7F49-A98D-022F0F778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1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5DB59-C0CB-D673-1BF9-4D83AFB38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72A742-7382-91F1-8B4D-58A8DDDFA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5CC784-EA67-EE63-8807-81158FB24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FC25BA-4096-BD8D-F6B1-A063B9D41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4CBEE3-2C39-121F-D8D7-01DF2F71D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675B23-09C5-5FFD-BB24-19AC9B4F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0EE861-FA37-6D58-FF88-C4D21758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276A39A-3C41-A250-B074-884D772E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038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E1402-3A0D-D007-5FC6-BDC7C6C60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4E5A04-AAB5-3859-459E-F161D8262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974DE1-4047-CE4F-6BEB-9D5F5F54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CE27D-1349-648B-A3A5-77D49B27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94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9DC118C-5969-D693-3A28-1A6FCA74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73EA813-6FD4-0E78-B794-A4B469BE4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F2A4B4-91D6-D021-1A38-AA50A3FE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6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3A14E-7783-687A-7C72-6B4623C54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4B0114-DE94-537B-0AD8-BE7EB7B21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53898E-DE7F-57A9-DC20-BB7377060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4B927D-3147-4C05-2765-93BC0E2B4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DFFE98-CCE4-7FE7-A34D-2735E779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C7B909-A0BC-AB80-DAAF-EA982FFB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2D504-ADEE-8FCB-3E34-17488085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5E4E62-7512-678A-21A6-0546E4D4F8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9AC2F5-9D25-27AF-B90F-AD71FE062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A7700A-DADF-CFDE-A69A-6E3DBE90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26A698-1257-F686-2C18-ADA2CC60A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6BA5A3-D004-C167-CF6C-90B098DE3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81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AE388-EFEB-9DD8-2B07-640B5F6C6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13C622-619F-5008-1D7B-02EB5803D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B92C78-597C-8A5B-57BA-149FED1D0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529DBA-DA85-3DB1-EA78-3DAA7330B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C1807F-E5B9-E9C0-E106-6E6B8CB0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0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FAC3044-7177-66F3-2780-AC24AB2F6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B436C9-F860-F199-4D67-0F54082AD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4C93E8-131B-ACFE-97CE-85DBAAE2F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5DB65D-C398-8050-6096-AE642422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94470C-82FB-8337-2CC2-59809BE62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66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29FAE-8795-8CC7-58B7-A650A940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6F1DC7-75D2-7A27-A1E0-78E67FF13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ECDDAA-CE59-0C6D-229B-6E78EAF6DD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7993-AD46-4F42-AA1C-39703F813CC8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425128-61AA-417D-3E73-4C64ADC25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009215-5D05-8A21-5188-E226B627B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42C86-1497-4EB8-ADA1-97FB3F153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61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jp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13C6EE-B387-F29B-EC9B-72E803808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1759" y1="52558" x2="51759" y2="52558"/>
                        <a14:backgroundMark x1="48241" y1="66496" x2="48241" y2="66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61053" y="2883167"/>
            <a:ext cx="2529391" cy="178845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/>
          </a:scene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E62663-8830-82CC-7E3C-1B5C4F6961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81" b="89987" l="10000" r="94388">
                        <a14:foregroundMark x1="21633" y1="20949" x2="21633" y2="20949"/>
                        <a14:foregroundMark x1="44388" y1="24374" x2="44388" y2="24374"/>
                        <a14:foregroundMark x1="55204" y1="28327" x2="55204" y2="28327"/>
                        <a14:foregroundMark x1="63469" y1="34651" x2="63469" y2="34651"/>
                        <a14:foregroundMark x1="75408" y1="41502" x2="75408" y2="41502"/>
                        <a14:foregroundMark x1="82143" y1="47167" x2="82143" y2="47167"/>
                        <a14:foregroundMark x1="80816" y1="48221" x2="80816" y2="48221"/>
                        <a14:foregroundMark x1="94388" y1="52701" x2="94388" y2="52701"/>
                        <a14:foregroundMark x1="87653" y1="66930" x2="87653" y2="66930"/>
                        <a14:foregroundMark x1="81939" y1="72200" x2="81939" y2="72200"/>
                        <a14:foregroundMark x1="72857" y1="72464" x2="72857" y2="72464"/>
                        <a14:foregroundMark x1="63571" y1="81291" x2="63571" y2="81291"/>
                        <a14:foregroundMark x1="49184" y1="86693" x2="49184" y2="86693"/>
                        <a14:foregroundMark x1="41531" y1="89855" x2="41531" y2="89855"/>
                        <a14:foregroundMark x1="26020" y1="89196" x2="26020" y2="89196"/>
                        <a14:foregroundMark x1="18673" y1="86166" x2="18673" y2="86166"/>
                        <a14:foregroundMark x1="12755" y1="72991" x2="12755" y2="72991"/>
                        <a14:foregroundMark x1="16735" y1="65744" x2="16735" y2="65744"/>
                        <a14:foregroundMark x1="31327" y1="58366" x2="31327" y2="58366"/>
                        <a14:foregroundMark x1="23571" y1="40711" x2="23571" y2="40711"/>
                        <a14:backgroundMark x1="34592" y1="19104" x2="34592" y2="19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5245">
            <a:off x="7238204" y="408923"/>
            <a:ext cx="2104481" cy="16298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ACDAF5-820E-F493-1680-E463566A8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4867" y="1060384"/>
            <a:ext cx="857756" cy="8577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3617E0-22D5-8961-C437-AF1F7DC773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3468" y="1291527"/>
            <a:ext cx="857755" cy="85775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FCE9767-699E-93A6-B558-87F0B71557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7943" y="689174"/>
            <a:ext cx="919818" cy="91981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511F26F-F682-AE93-6232-FD6FBEF05E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backgroundMark x1="29902" y1="81934" x2="29902" y2="81934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9218" y="3287598"/>
            <a:ext cx="2420792" cy="1554528"/>
          </a:xfrm>
          <a:prstGeom prst="rect">
            <a:avLst/>
          </a:prstGeom>
        </p:spPr>
      </p:pic>
      <p:pic>
        <p:nvPicPr>
          <p:cNvPr id="19" name="Детская - Осень-минус">
            <a:hlinkClick r:id="" action="ppaction://media"/>
            <a:extLst>
              <a:ext uri="{FF2B5EF4-FFF2-40B4-BE49-F238E27FC236}">
                <a16:creationId xmlns:a16="http://schemas.microsoft.com/office/drawing/2014/main" id="{04BA945F-2065-11B8-077A-4048C92EDD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503"/>
    </mc:Choice>
    <mc:Fallback xmlns="">
      <p:transition spd="slow" advTm="95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92 0.10116 L 0.4013 -0.26458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61" y="-1828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0.15013 0.04468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13 0.04468 L 0.12852 0.22153 " pathEditMode="relative" rAng="0" ptsTypes="AA">
                                      <p:cBhvr>
                                        <p:cTn id="1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" y="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250"/>
                            </p:stCondLst>
                            <p:childTnLst>
                              <p:par>
                                <p:cTn id="16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52 0.22153 L 0.19557 0.26158 C 0.20951 0.27061 0.23047 0.27547 0.25248 0.27547 C 0.27748 0.27547 0.29753 0.27061 0.31146 0.26158 L 0.37852 0.22153 " pathEditMode="relative" rAng="0" ptsTypes="AAAAA">
                                      <p:cBhvr>
                                        <p:cTn id="1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250"/>
                            </p:stCondLst>
                            <p:childTnLst>
                              <p:par>
                                <p:cTn id="19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852 0.22153 C 0.3461 0.19144 0.37813 0.15556 0.34584 0.12639 C 0.32604 0.10649 0.27461 0.0919 0.23568 0.07848 C 0.19675 0.06505 0.14375 0.05741 0.11211 0.04561 C 0.08034 0.0338 0.06563 0.03311 0.04571 0.02709 C 0.02578 0.02084 0.00143 0.0088 -0.00729 0.00903 " pathEditMode="relative" rAng="0" ptsTypes="AAAAAA">
                                      <p:cBhvr>
                                        <p:cTn id="20" dur="1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97" y="-1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7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75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7 L -0.00625 0.45 " pathEditMode="relative" rAng="0" ptsTypes="AA">
                                      <p:cBhvr>
                                        <p:cTn id="26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750"/>
                            </p:stCondLst>
                            <p:childTnLst>
                              <p:par>
                                <p:cTn id="28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75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75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00938 0.5449 " pathEditMode="relative" rAng="0" ptsTypes="AA">
                                      <p:cBhvr>
                                        <p:cTn id="38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750"/>
                            </p:stCondLst>
                            <p:childTnLst>
                              <p:par>
                                <p:cTn id="4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25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0"/>
                            </p:stCondLst>
                            <p:childTnLst>
                              <p:par>
                                <p:cTn id="50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500"/>
                            </p:stCondLst>
                            <p:childTnLst>
                              <p:par>
                                <p:cTn id="5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2037 L 0.21901 0.03172 " pathEditMode="relative" rAng="0" ptsTypes="AA">
                                      <p:cBhvr>
                                        <p:cTn id="57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1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220" numSld="999" showWhenStopped="0">
                <p:cTn id="5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Камила Тирещенко</dc:creator>
  <cp:lastModifiedBy>даня</cp:lastModifiedBy>
  <cp:revision>4</cp:revision>
  <dcterms:created xsi:type="dcterms:W3CDTF">2025-03-31T19:01:32Z</dcterms:created>
  <dcterms:modified xsi:type="dcterms:W3CDTF">2025-04-03T18:31:10Z</dcterms:modified>
</cp:coreProperties>
</file>