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3" r:id="rId9"/>
    <p:sldId id="262" r:id="rId10"/>
    <p:sldId id="259" r:id="rId11"/>
    <p:sldId id="260" r:id="rId12"/>
    <p:sldId id="261" r:id="rId13"/>
    <p:sldId id="270" r:id="rId14"/>
    <p:sldId id="268" r:id="rId15"/>
    <p:sldId id="269" r:id="rId16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6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484D7-FA1C-4877-838A-E998D0392329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A7D0C-2A8F-4AC9-A756-4FDBA44310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EP\Desktop\Презентация Нейропсихологические игры - копия\Слай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EP\Desktop\Презентация Нейропсихологические игры - копия\Слайд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EP\Desktop\Презентация Нейропсихологические игры - копия\Слайд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EP\Desktop\Презентация Нейропсихологические игры - копия\Слайд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EP\Desktop\Презентация Нейропсихологические игры - копия\Слайд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EP\Desktop\Презентация Нейропсихологические игры - копия\Слайд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EP\Desktop\Презентация Нейропсихологические игры - копия\Слайд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EP\Desktop\Презентация Нейропсихологические игры - копия\Слайд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EP\Desktop\Презентация Нейропсихологические игры - копия\Слайд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EP\Desktop\Презентация Нейропсихологические игры - копия\Слайд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EP\Desktop\Презентация Нейропсихологические игры - копия\Слайд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EP\Desktop\Презентация Нейропсихологические игры - копия\Слайд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EP\Desktop\Презентация Нейропсихологические игры - копия\Слайд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EP\Desktop\Презентация Нейропсихологические игры - копия\Слайд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EP\Desktop\Презентация Нейропсихологические игры - копия\Слайд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EP</dc:creator>
  <cp:lastModifiedBy>EP</cp:lastModifiedBy>
  <cp:revision>1</cp:revision>
  <dcterms:created xsi:type="dcterms:W3CDTF">2022-01-11T11:02:49Z</dcterms:created>
  <dcterms:modified xsi:type="dcterms:W3CDTF">2022-01-11T11:08:09Z</dcterms:modified>
</cp:coreProperties>
</file>