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10" r:id="rId2"/>
    <p:sldId id="311" r:id="rId3"/>
    <p:sldId id="316" r:id="rId4"/>
    <p:sldId id="317" r:id="rId5"/>
    <p:sldId id="319" r:id="rId6"/>
    <p:sldId id="313" r:id="rId7"/>
    <p:sldId id="318" r:id="rId8"/>
    <p:sldId id="303" r:id="rId9"/>
    <p:sldId id="31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32661-0B70-404F-8829-2391F676A989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6698B-F661-4139-B61B-57B7404483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7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65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780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8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58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7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08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46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94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376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34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9BA17FBA-7C1E-4F18-A751-DCEB18F303CC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F061DD67-9E89-468A-9A6D-84115711B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6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89;&#1085;&#1077;&#1078;&#1080;&#1085;&#1082;&#1080;%20&#1075;&#1080;&#1084;&#1085;&#1072;&#1089;&#1090;&#1080;&#1082;&#1072;%20&#1075;&#1083;&#1072;&#1079;&#1085;&#1072;&#1103;.mp4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56" y="-27384"/>
            <a:ext cx="925727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9"/>
            <a:ext cx="3142005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20689"/>
            <a:ext cx="3630458" cy="5445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2614" y="3939444"/>
            <a:ext cx="34233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Воспитатель высшей квалификационной категории </a:t>
            </a:r>
          </a:p>
          <a:p>
            <a:pPr algn="ctr"/>
            <a:r>
              <a:rPr lang="ru-RU" sz="2000" dirty="0" err="1" smtClean="0">
                <a:solidFill>
                  <a:srgbClr val="FF0000"/>
                </a:solidFill>
              </a:rPr>
              <a:t>Кустова</a:t>
            </a:r>
            <a:r>
              <a:rPr lang="ru-RU" sz="2000" dirty="0" smtClean="0">
                <a:solidFill>
                  <a:srgbClr val="FF0000"/>
                </a:solidFill>
              </a:rPr>
              <a:t> Наталья Валерьевна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МБДОУ «Детский сад № 12 компенсирующего вида»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Г. Гатчина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3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278" y="0"/>
            <a:ext cx="925727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620688"/>
            <a:ext cx="7056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мастер-класс по </a:t>
            </a:r>
            <a:r>
              <a:rPr lang="ru-RU" sz="30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теме: «</a:t>
            </a:r>
            <a:r>
              <a:rPr lang="ru-RU" sz="3000" dirty="0" err="1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30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аспекты профилактики и сохранения зрения» </a:t>
            </a:r>
            <a:endParaRPr lang="ru-RU" sz="3000" dirty="0">
              <a:solidFill>
                <a:srgbClr val="FF0000"/>
              </a:solidFill>
            </a:endParaRPr>
          </a:p>
        </p:txBody>
      </p:sp>
      <p:pic>
        <p:nvPicPr>
          <p:cNvPr id="3078" name="Picture 6" descr="https://avatars.mds.yandex.net/i?id=7879643ed2cc1509769355e30059ff7574954baf-754721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763688" y="2348880"/>
            <a:ext cx="588865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61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618" y="-27384"/>
            <a:ext cx="9257278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0100" y="857232"/>
            <a:ext cx="721523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Более миллиона детей в России имеют проблемы со зрением.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Согласно результатам ежегодных медицинских осмотров снижение остроты зрения наблюдается у 8% детей дошкольного возраста и более чем у 20% школьников. 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По мнению специалистов всемирной организации здравоохранения в 80% случаев утрата зрения излечима или предотвратима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Calibri" pitchFamily="34" charset="0"/>
              </a:rPr>
              <a:t>!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12976"/>
            <a:ext cx="4067944" cy="2875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618" y="0"/>
            <a:ext cx="925727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785794"/>
            <a:ext cx="55721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зрительная гимнастика</a:t>
            </a:r>
            <a:r>
              <a:rPr lang="ru-RU" sz="2400" dirty="0" smtClean="0">
                <a:solidFill>
                  <a:srgbClr val="FF0000"/>
                </a:solidFill>
              </a:rPr>
              <a:t> - это комплекс офтальмологических упражнений, способствующих снятию зрительного напряжения, укреплению глазных мышц и улучшающий кровоснабжение и обменные процессы в глазах.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1" y="3203152"/>
            <a:ext cx="5354519" cy="2839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618" y="0"/>
            <a:ext cx="925727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2016224" cy="30167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55" y="962050"/>
            <a:ext cx="2386055" cy="3054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013085"/>
            <a:ext cx="2492289" cy="29844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9632" y="4581128"/>
            <a:ext cx="18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Владимир Филиппович Базарный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17355" y="4641689"/>
            <a:ext cx="23860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Эдуард Сергеевич Аветисов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31034" y="4655809"/>
            <a:ext cx="19105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Уильямс </a:t>
            </a:r>
            <a:r>
              <a:rPr lang="ru-RU" sz="2000" dirty="0" err="1">
                <a:solidFill>
                  <a:srgbClr val="FF0000"/>
                </a:solidFill>
              </a:rPr>
              <a:t>Бейтц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394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727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80" y="692696"/>
            <a:ext cx="5839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>
                <a:solidFill>
                  <a:srgbClr val="FF0000"/>
                </a:solidFill>
              </a:rPr>
              <a:t>офтальмотренажор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В. Ф. Базарного.</a:t>
            </a:r>
          </a:p>
        </p:txBody>
      </p:sp>
      <p:pic>
        <p:nvPicPr>
          <p:cNvPr id="4" name="Рисунок 3" descr="https://avatars.mds.yandex.net/i?id=e2d922a9a7de0aa32e07966306d0d2e4_l-5222363-images-thumbs&amp;n=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80832"/>
            <a:ext cx="7344815" cy="4584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618" y="0"/>
            <a:ext cx="9257278" cy="6858000"/>
          </a:xfrm>
          <a:prstGeom prst="rect">
            <a:avLst/>
          </a:prstGeom>
        </p:spPr>
      </p:pic>
      <p:pic>
        <p:nvPicPr>
          <p:cNvPr id="5" name="снежинки гимнастика глазная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142908" y="0"/>
            <a:ext cx="942981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106" y="0"/>
            <a:ext cx="925727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836712"/>
            <a:ext cx="7128792" cy="556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пальминг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(прогревание глаз теплом ладоней).</a:t>
            </a:r>
            <a:endParaRPr lang="ru-RU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28" y="1988840"/>
            <a:ext cx="7004268" cy="3939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618" y="0"/>
            <a:ext cx="925727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2511" y="548680"/>
            <a:ext cx="4797019" cy="3391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Купить можно много: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Игрушки, компьютер,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Смешного бульдога,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Стремительный скутер,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Коралловый остров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(хоть это и сложно)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Но только здоровье купить невозможно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Оно нам по жизни всегда пригодиться.</a:t>
            </a:r>
          </a:p>
          <a:p>
            <a:pPr algn="ctr">
              <a:lnSpc>
                <a:spcPct val="120000"/>
              </a:lnSpc>
            </a:pPr>
            <a:r>
              <a:rPr lang="ru-RU" sz="2000" b="1" dirty="0">
                <a:solidFill>
                  <a:srgbClr val="FF0000"/>
                </a:solidFill>
              </a:rPr>
              <a:t>Заботливо надо к нему относится!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9884" y="4196670"/>
            <a:ext cx="3972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Спасибо за внимание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009" y="4787249"/>
            <a:ext cx="2808312" cy="153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4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742</TotalTime>
  <Words>170</Words>
  <Application>Microsoft Office PowerPoint</Application>
  <PresentationFormat>Экран (4:3)</PresentationFormat>
  <Paragraphs>24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должен знать и уметь ребенок в 6 — 7 лет.</dc:title>
  <dc:creator>кузнечик8</dc:creator>
  <cp:lastModifiedBy>рима</cp:lastModifiedBy>
  <cp:revision>107</cp:revision>
  <dcterms:created xsi:type="dcterms:W3CDTF">2017-09-08T12:58:12Z</dcterms:created>
  <dcterms:modified xsi:type="dcterms:W3CDTF">2023-01-30T06:58:23Z</dcterms:modified>
</cp:coreProperties>
</file>