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-134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E08D1-49CE-6482-F4EF-F0994F8E7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A2E9F5-6F3A-C41A-8CF4-608F4A28F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EF351C-E5C1-16E9-5B8C-A7D81C010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9B7CF7-F944-6870-541E-EB4B2B76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2A0BCB-B020-B003-EF45-FDE841CFB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77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C12F1-5AC5-77A9-8279-2C029046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885302-B486-DCC1-B160-E5D35119D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F8D843-42C7-F49C-2AC4-F3731A178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4DF615-E3B6-E7BC-9104-93075744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A819FA-E332-432C-8B97-53A5C003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10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2164B-E151-B424-5A4F-CE8744FB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9C2A70-7571-7CEA-E37C-7D0162B50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8E44C-3C2E-246E-3C36-8C36CB21F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DF436E-C7F8-A4E8-11FC-8167F410B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43F1AD-9C8E-1C7E-D0A8-F2B75D2F6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46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32D65-D253-99E9-339B-40C6D72A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7DD351-D5DE-2B19-9E70-21751E09B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399215-BAF4-9B2F-4A15-AD4FDDC6C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85BEA6-4C9E-A61E-68CA-AE21F563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F2AFD8-12F7-F261-2FC8-8722E380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ED06CF-98AC-9D4A-799D-8F79E0C74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60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22270-3D68-556B-71FA-4B469B34A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D877EA-B72B-74BA-F07A-1AFC33F87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E57E82-91FD-73ED-F3B8-3B69E3292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F0CD30-9F34-3A98-38C2-D160C4D35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78ACF1-6B53-4B80-AE89-274024D9E9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C2B7C5-0472-DA9B-927D-EB48C3166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1ACD76-18DF-64E2-3079-05941D5D3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EC8FF0-F67D-0FD1-D0ED-CBC308C4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4D9AE-0BB6-207A-7C63-FDF7A09F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D57800-2D29-E53F-BE03-01E55F16D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43AEF3C-E3CD-BDAA-063D-FA196879A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0F6E43-834D-80B8-6107-0D70E807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08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F39D481-670A-6043-5D81-31BD37447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86DD56-ABF0-F2A0-BCF5-FD6972DB7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B97BC1-2958-F114-AD50-4588B2DA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7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530D8-2669-CA71-6AAF-C96335BFE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F4F722-8120-51A0-5532-998CDD422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569FE6-2252-D6F2-C9FC-F799ECB46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1864D3-54A9-3037-F403-731FC7B94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D3278A-81A2-649E-A358-4DC9ED620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6CDEBD-7A34-791C-C8D3-A7214C294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33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EF1B7-32CF-A1C8-0197-1FDAA2E30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3922EC-F5BD-6AFE-D44E-D9B340F3D0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ED1934-ABC0-3561-5366-28035A1BB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079DE9-34CB-87C7-7FDE-B041ECE1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3F42F9-868B-E6CD-317D-A85BA672E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8FF15B-452B-5AC9-1A3F-0915C15B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1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7F25D-AEA2-8FB6-FF06-729232BB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FB8D84-C92A-5E3A-7965-496FD7702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AE7D58-6665-AD38-4ED7-CC0AF3EB0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892FEC-E19E-C895-D362-510A7063B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EDAA11-2940-86EA-1BA0-C2A4EA8A6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76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2CBA30A-B4DE-34E5-1F9F-18EE6237B9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FEDDB4-D377-8179-4001-C7E2ADF14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F1406-FB30-1B44-C437-181AE7828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53EF91-FA69-42A6-FF2D-65A867A0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43B905-CBFB-EB31-FC01-9646BC25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61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E8244-DE28-609F-AD76-5B7B248F5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409A2C-0422-225F-6E92-4373ED799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222352-416A-98DC-BA9E-7F36F701F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9957B-3A84-4761-BE8F-246ED5513A56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D6F812-EACD-7B1A-AA7C-019A56595B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C6FD9B-ADCC-80E2-7694-B7F6FC1B8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7EF4B-A31A-4437-86D0-0C8D2545E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5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BCC49A-F5AB-58AC-83D7-E671673DF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911" y="251602"/>
            <a:ext cx="1206262" cy="12062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DB2A3C-07DC-A3BB-21C5-2DC398F251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40" y="-569344"/>
            <a:ext cx="5223833" cy="21911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5E47CC-15DB-94BE-55E2-177667C8B1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94" y="-733244"/>
            <a:ext cx="5223833" cy="21911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C53CC4-B20A-9D36-F6E4-23ACBCD90B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47813" y="-733244"/>
            <a:ext cx="4905854" cy="219110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7FD312-A840-5F6E-2D92-650FEC1BF5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90723" l="9961" r="89941">
                        <a14:foregroundMark x1="23926" y1="90723" x2="23926" y2="90723"/>
                        <a14:foregroundMark x1="22461" y1="47559" x2="22461" y2="47559"/>
                        <a14:foregroundMark x1="21973" y1="47949" x2="21973" y2="47949"/>
                        <a14:foregroundMark x1="22070" y1="45703" x2="22070" y2="45703"/>
                        <a14:foregroundMark x1="21582" y1="44531" x2="21582" y2="44531"/>
                        <a14:foregroundMark x1="23242" y1="44238" x2="23242" y2="44238"/>
                      </a14:backgroundRemoval>
                    </a14:imgEffect>
                    <a14:imgEffect>
                      <a14:artisticFilmGrain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685" y="2843175"/>
            <a:ext cx="2555963" cy="2555963"/>
          </a:xfrm>
          <a:prstGeom prst="rect">
            <a:avLst/>
          </a:prstGeom>
        </p:spPr>
      </p:pic>
      <p:pic>
        <p:nvPicPr>
          <p:cNvPr id="29" name="Современная детская музыка - Фон для поздравления">
            <a:hlinkClick r:id="" action="ppaction://media"/>
            <a:extLst>
              <a:ext uri="{FF2B5EF4-FFF2-40B4-BE49-F238E27FC236}">
                <a16:creationId xmlns:a16="http://schemas.microsoft.com/office/drawing/2014/main" id="{C609432A-F83C-DD41-BDF7-6184E46182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7469" y="5233134"/>
            <a:ext cx="487363" cy="4873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1B5D16-733E-F4E1-3AA2-6464466A02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61" b="89844" l="7324" r="89844">
                        <a14:foregroundMark x1="8594" y1="62598" x2="8594" y2="62598"/>
                        <a14:foregroundMark x1="8984" y1="64258" x2="8984" y2="64258"/>
                        <a14:foregroundMark x1="7324" y1="63867" x2="7324" y2="63867"/>
                        <a14:foregroundMark x1="67969" y1="68652" x2="67969" y2="68652"/>
                        <a14:foregroundMark x1="8105" y1="64746" x2="8105" y2="64746"/>
                        <a14:foregroundMark x1="8105" y1="61719" x2="8105" y2="61719"/>
                        <a14:foregroundMark x1="8594" y1="57813" x2="8594" y2="57813"/>
                        <a14:foregroundMark x1="8594" y1="57813" x2="8594" y2="61230"/>
                        <a14:foregroundMark x1="8984" y1="68164" x2="8984" y2="68164"/>
                        <a14:foregroundMark x1="8984" y1="67383" x2="8984" y2="67383"/>
                        <a14:foregroundMark x1="53320" y1="75098" x2="53320" y2="75098"/>
                        <a14:foregroundMark x1="50488" y1="76953" x2="50488" y2="76953"/>
                        <a14:foregroundMark x1="50098" y1="77441" x2="50098" y2="77441"/>
                        <a14:foregroundMark x1="50098" y1="77930" x2="50098" y2="77930"/>
                        <a14:foregroundMark x1="50098" y1="77930" x2="50098" y2="77930"/>
                        <a14:foregroundMark x1="50098" y1="77930" x2="50098" y2="77930"/>
                        <a14:foregroundMark x1="50098" y1="77930" x2="50098" y2="77930"/>
                        <a14:foregroundMark x1="50098" y1="77930" x2="50098" y2="77930"/>
                        <a14:foregroundMark x1="49121" y1="75488" x2="49121" y2="75488"/>
                        <a14:foregroundMark x1="49121" y1="75488" x2="49121" y2="75488"/>
                        <a14:backgroundMark x1="8105" y1="62988" x2="8105" y2="62988"/>
                        <a14:backgroundMark x1="8105" y1="64258" x2="8105" y2="64258"/>
                        <a14:backgroundMark x1="57617" y1="71289" x2="57617" y2="71289"/>
                        <a14:backgroundMark x1="67285" y1="65137" x2="67285" y2="65137"/>
                        <a14:backgroundMark x1="39355" y1="70801" x2="39355" y2="70801"/>
                        <a14:backgroundMark x1="37988" y1="70313" x2="37988" y2="70313"/>
                        <a14:backgroundMark x1="31445" y1="70313" x2="31445" y2="70313"/>
                        <a14:backgroundMark x1="34668" y1="69922" x2="34668" y2="69922"/>
                        <a14:backgroundMark x1="37012" y1="70313" x2="37012" y2="70313"/>
                        <a14:backgroundMark x1="39355" y1="70313" x2="39355" y2="70313"/>
                        <a14:backgroundMark x1="43555" y1="69434" x2="43555" y2="69434"/>
                        <a14:backgroundMark x1="44043" y1="70801" x2="44043" y2="70801"/>
                        <a14:backgroundMark x1="17383" y1="69434" x2="17383" y2="69434"/>
                        <a14:backgroundMark x1="13672" y1="69434" x2="13672" y2="69434"/>
                        <a14:backgroundMark x1="11328" y1="68945" x2="11328" y2="68945"/>
                        <a14:backgroundMark x1="49609" y1="75488" x2="49609" y2="75488"/>
                        <a14:backgroundMark x1="57520" y1="71289" x2="57520" y2="71289"/>
                        <a14:backgroundMark x1="56152" y1="70313" x2="56152" y2="70313"/>
                        <a14:backgroundMark x1="57031" y1="67090" x2="57031" y2="67090"/>
                        <a14:backgroundMark x1="67285" y1="66113" x2="67285" y2="66113"/>
                        <a14:backgroundMark x1="41699" y1="72266" x2="41699" y2="72266"/>
                        <a14:backgroundMark x1="25781" y1="71289" x2="25781" y2="71289"/>
                        <a14:backgroundMark x1="21582" y1="68457" x2="21582" y2="68457"/>
                        <a14:backgroundMark x1="9473" y1="67969" x2="9473" y2="67969"/>
                        <a14:backgroundMark x1="8105" y1="64746" x2="8105" y2="64746"/>
                        <a14:backgroundMark x1="9473" y1="68945" x2="9473" y2="68945"/>
                        <a14:backgroundMark x1="8594" y1="63770" x2="8594" y2="63770"/>
                        <a14:backgroundMark x1="38379" y1="70801" x2="38379" y2="70801"/>
                        <a14:backgroundMark x1="34668" y1="70801" x2="34668" y2="70801"/>
                        <a14:backgroundMark x1="44043" y1="70313" x2="44043" y2="70313"/>
                        <a14:backgroundMark x1="56543" y1="69434" x2="56543" y2="69434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4627" y="4957959"/>
            <a:ext cx="2042746" cy="202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2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071"/>
    </mc:Choice>
    <mc:Fallback xmlns="">
      <p:transition spd="slow" advTm="232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25651 -0.0162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26" y="-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-0.19075 0.01273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4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8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123 -0.02269 L 0.47318 -0.03287 " pathEditMode="relative" rAng="0" ptsTypes="AA">
                                      <p:cBhvr>
                                        <p:cTn id="34" dur="5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14" y="-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30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18 -0.03287 L 1.16875 -0.04329 " pathEditMode="relative" rAng="0" ptsTypes="AA">
                                      <p:cBhvr>
                                        <p:cTn id="3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79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3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55469 -0.00093 " pathEditMode="relative" rAng="0" ptsTypes="AA">
                                      <p:cBhvr>
                                        <p:cTn id="40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3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Камила Тирещенко</dc:creator>
  <cp:lastModifiedBy>Камила Тирещенко</cp:lastModifiedBy>
  <cp:revision>3</cp:revision>
  <dcterms:created xsi:type="dcterms:W3CDTF">2025-03-31T14:23:28Z</dcterms:created>
  <dcterms:modified xsi:type="dcterms:W3CDTF">2025-03-31T18:45:35Z</dcterms:modified>
</cp:coreProperties>
</file>