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62" r:id="rId4"/>
    <p:sldId id="259" r:id="rId5"/>
    <p:sldId id="260" r:id="rId6"/>
    <p:sldId id="261" r:id="rId7"/>
    <p:sldId id="257" r:id="rId8"/>
    <p:sldId id="258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294E"/>
    <a:srgbClr val="92A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>
        <p:scale>
          <a:sx n="50" d="100"/>
          <a:sy n="50" d="100"/>
        </p:scale>
        <p:origin x="2298" y="14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56B5D-B5CD-485A-B00F-FEA2E2C2E49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C8042-C8DA-4E9F-B514-F8475F220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28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35409D-CC95-4B82-A341-83748FE9A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563A29-58CA-4A46-8316-9D9AED3D27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2D94C0-AEC0-4253-B130-CEA8FA585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AA3A1F-394B-4EAC-B421-B7E38B10A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E7888-79FC-4608-919C-41AD1116B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105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953B92-2305-4AC1-A328-9B98B7744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1D1A8E-D368-4646-AA7C-AC0BC2A23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72BAD2-DE4A-4333-BB0E-AF6269775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C83070-EEF5-4E11-B3F6-B62B07C2F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D48FD6-A3E7-4D5C-B8E4-F53C47480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874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E7DCD-2B36-4C8F-B9D9-A05714869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B7E2DF-CE3A-4DBD-9D9B-08C4BDC57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DAC8CD-251F-4446-BB8D-81D125015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60F899-6528-4FE5-9D13-A0391E808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40618D-B825-44A5-A588-71CDAF472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610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EA4C6-1DA5-45AF-8D32-42AAB1E19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73ADB6-A54F-4343-B9ED-FAEEB52B7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9377AE-2030-46A3-BD97-25366EF00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A02F5A-79A2-4325-B268-95779078F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708477-7F20-4ADB-A45B-E5CD4E133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F74C67-1D68-47AF-9C21-2224AE3B8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61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D5DF0A-4176-4C3D-AAB7-7B8BE9722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FCB634-54DD-4F2F-9473-EC08EAF59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FF4CD4-1DFC-4C1F-82D0-CBCD8B245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781DD47-8BA2-40B2-8F31-0C3965985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6A4037A-EE57-4E78-81C3-76347F694A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E1A987-AA51-4C77-8E8D-74F219C84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940FD32-381F-44B0-878F-27396238F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9D83BA-775C-4A25-B5DB-592E82893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341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4FCD4A-BF8F-4C60-A4D7-8AD9260F9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FBD95C-BDE6-4A48-839A-9C510C5C9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B40C178-1744-444A-84A8-199A7487F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42FA6BE-52D3-45DE-ACB6-A7884F674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188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43F070D-E5B6-4DA7-A442-5A3C09E7E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AF96F2A-46D0-4425-A461-AD07D7C37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1C5899-59FD-4D84-9B7D-8FF26DDA2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561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C4B43-B007-4B94-BE6F-F1644413C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CB6AA9-E6FA-485B-937F-235917C0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90F95C-5B6B-46A4-B5AA-7AA98A628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E8122F-7901-419B-881F-09BF790F4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7A71FD-B731-4F46-B190-62CCB72AE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EFEFF2-5C35-428E-92D5-55B360918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653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B3B8B-8566-4352-9B1A-C7EFED0F2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0E6C926-A409-435A-8773-AF03A6B4DD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C3FB07-A264-46C3-92EE-A8586AAB7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056287-61DD-42AB-B29E-64CC92506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3565AE-DB6B-4780-969C-3245484DC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B5AAB-4B6E-48CB-B03D-4D884911E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46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064CE2-65F9-4B05-86F8-09EB559C8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D3B8AF-385E-43CE-92C5-7DB158700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95E7A3-1A5B-4830-AD17-4453225F0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04B4CC-B5AC-442C-B651-95B0B3E57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9495D3-431F-4C88-8893-76CE52BC2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69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8DB9A7D-338B-47B5-B2BB-6CA6B819F1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A385F4-AD15-4F74-9523-61AE9CEFE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BC96DD-6A30-4AD0-A1DD-85F34F6AB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EDE054-2E40-4CAD-AB60-02FD26E98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048621-ED9C-418E-8158-2ED46171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961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2EC8B8-E468-405C-8E5A-648541ABA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4A60EC-9520-4B07-87AB-8FEB6FBEE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F96462-CB2F-467B-AA7C-AEAF4365AC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A7187-9195-42F5-89DD-247E78B65EA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B790F8-05F7-4EF3-9C78-616205D938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6F856C-6959-4D73-A96C-41D8A4197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72BFD-D5C0-4C11-B871-FE3FC92D29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252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2F0688F-F505-419E-906A-90D6AE4C5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16"/>
            <a:ext cx="12192000" cy="68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32D2EA-5D1F-4B27-A05B-70D7AA736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25" b="99063" l="9430" r="99561">
                        <a14:foregroundMark x1="34211" y1="14375" x2="34211" y2="14375"/>
                        <a14:foregroundMark x1="46053" y1="16250" x2="46053" y2="16250"/>
                        <a14:foregroundMark x1="56798" y1="14375" x2="53057" y2="12266"/>
                        <a14:foregroundMark x1="64693" y1="74375" x2="80921" y2="91250"/>
                        <a14:foregroundMark x1="80921" y1="91250" x2="27412" y2="96250"/>
                        <a14:foregroundMark x1="29605" y1="31563" x2="28728" y2="32188"/>
                        <a14:foregroundMark x1="27851" y1="34688" x2="27851" y2="34688"/>
                        <a14:foregroundMark x1="26754" y1="34063" x2="26754" y2="34063"/>
                        <a14:foregroundMark x1="26316" y1="34688" x2="26316" y2="34688"/>
                        <a14:foregroundMark x1="36404" y1="85000" x2="26096" y2="87813"/>
                        <a14:foregroundMark x1="58114" y1="99063" x2="54605" y2="98125"/>
                        <a14:foregroundMark x1="84649" y1="93125" x2="95175" y2="87500"/>
                        <a14:foregroundMark x1="98904" y1="85625" x2="99561" y2="94063"/>
                        <a14:foregroundMark x1="80482" y1="95313" x2="80482" y2="95313"/>
                        <a14:foregroundMark x1="80702" y1="95625" x2="77193" y2="92813"/>
                        <a14:foregroundMark x1="84649" y1="74688" x2="84649" y2="74688"/>
                        <a14:foregroundMark x1="77193" y1="72813" x2="86404" y2="73750"/>
                        <a14:foregroundMark x1="89474" y1="75000" x2="95175" y2="78438"/>
                        <a14:foregroundMark x1="97807" y1="80000" x2="74781" y2="72500"/>
                        <a14:foregroundMark x1="98684" y1="79688" x2="87719" y2="75938"/>
                        <a14:foregroundMark x1="98246" y1="79063" x2="89035" y2="76250"/>
                        <a14:foregroundMark x1="91886" y1="75938" x2="87281" y2="74375"/>
                        <a14:foregroundMark x1="26096" y1="88438" x2="20635" y2="92167"/>
                        <a14:foregroundMark x1="17982" y1="94375" x2="17982" y2="94375"/>
                        <a14:foregroundMark x1="16447" y1="95938" x2="16447" y2="95938"/>
                        <a14:foregroundMark x1="14912" y1="97500" x2="14912" y2="97500"/>
                        <a14:backgroundMark x1="29605" y1="61563" x2="29605" y2="61563"/>
                        <a14:backgroundMark x1="35965" y1="73438" x2="35965" y2="73438"/>
                        <a14:backgroundMark x1="15789" y1="93125" x2="18640" y2="90938"/>
                        <a14:backgroundMark x1="14094" y1="95938" x2="12500" y2="97500"/>
                        <a14:backgroundMark x1="15690" y1="94375" x2="14094" y2="95938"/>
                        <a14:backgroundMark x1="19518" y1="90625" x2="15690" y2="94375"/>
                        <a14:backgroundMark x1="27412" y1="938" x2="26535" y2="1250"/>
                        <a14:backgroundMark x1="29386" y1="1875" x2="25439" y2="1250"/>
                        <a14:backgroundMark x1="19079" y1="4375" x2="19737" y2="10000"/>
                        <a14:backgroundMark x1="22588" y1="3438" x2="20614" y2="9375"/>
                        <a14:backgroundMark x1="33991" y1="625" x2="12939" y2="13438"/>
                        <a14:backgroundMark x1="26535" y1="5625" x2="10526" y2="17500"/>
                        <a14:backgroundMark x1="20614" y1="9375" x2="17982" y2="13125"/>
                        <a14:backgroundMark x1="34868" y1="4375" x2="28070" y2="11875"/>
                        <a14:backgroundMark x1="56579" y1="5625" x2="37061" y2="9375"/>
                        <a14:backgroundMark x1="34430" y1="13125" x2="34430" y2="13125"/>
                        <a14:backgroundMark x1="29167" y1="15000" x2="29167" y2="15000"/>
                        <a14:backgroundMark x1="35088" y1="14063" x2="35088" y2="14063"/>
                        <a14:backgroundMark x1="30044" y1="15937" x2="30044" y2="15937"/>
                        <a14:backgroundMark x1="34211" y1="14375" x2="34211" y2="14375"/>
                        <a14:backgroundMark x1="34211" y1="14375" x2="34211" y2="14375"/>
                        <a14:backgroundMark x1="36404" y1="2500" x2="36404" y2="2500"/>
                        <a14:backgroundMark x1="36842" y1="3438" x2="36842" y2="3438"/>
                        <a14:backgroundMark x1="36842" y1="3438" x2="36404" y2="3438"/>
                        <a14:backgroundMark x1="38158" y1="4375" x2="33553" y2="34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409259">
            <a:off x="15047646" y="2465483"/>
            <a:ext cx="1486017" cy="16324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E77FAD-A781-4E69-B0A1-022E30F571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545" b="93434" l="625" r="96875">
                        <a14:foregroundMark x1="8333" y1="51515" x2="8333" y2="51515"/>
                        <a14:foregroundMark x1="3750" y1="65657" x2="3750" y2="65657"/>
                        <a14:foregroundMark x1="2708" y1="76263" x2="2708" y2="76263"/>
                        <a14:foregroundMark x1="833" y1="64646" x2="833" y2="64646"/>
                        <a14:foregroundMark x1="13750" y1="79293" x2="13750" y2="79293"/>
                        <a14:foregroundMark x1="18958" y1="83333" x2="18958" y2="83333"/>
                        <a14:foregroundMark x1="17083" y1="80808" x2="17083" y2="80808"/>
                        <a14:foregroundMark x1="20000" y1="80303" x2="20000" y2="80303"/>
                        <a14:foregroundMark x1="20833" y1="80303" x2="18750" y2="75253"/>
                        <a14:foregroundMark x1="15417" y1="76768" x2="15417" y2="76768"/>
                        <a14:foregroundMark x1="13542" y1="75253" x2="13542" y2="75253"/>
                        <a14:foregroundMark x1="15833" y1="93939" x2="15833" y2="93939"/>
                        <a14:foregroundMark x1="16458" y1="94949" x2="16458" y2="94949"/>
                        <a14:foregroundMark x1="14167" y1="77273" x2="14167" y2="77273"/>
                        <a14:foregroundMark x1="17083" y1="75253" x2="17083" y2="75253"/>
                        <a14:foregroundMark x1="17292" y1="74242" x2="16875" y2="74242"/>
                        <a14:foregroundMark x1="16458" y1="74242" x2="16458" y2="74242"/>
                        <a14:foregroundMark x1="17083" y1="74242" x2="12708" y2="80303"/>
                        <a14:foregroundMark x1="78333" y1="91414" x2="83958" y2="94949"/>
                        <a14:foregroundMark x1="90833" y1="54040" x2="93542" y2="65657"/>
                        <a14:foregroundMark x1="97083" y1="66162" x2="97083" y2="66162"/>
                        <a14:foregroundMark x1="67708" y1="7071" x2="57083" y2="4545"/>
                        <a14:foregroundMark x1="57083" y1="4545" x2="57083" y2="4545"/>
                        <a14:foregroundMark x1="62500" y1="20707" x2="62500" y2="20707"/>
                        <a14:backgroundMark x1="48958" y1="21212" x2="48958" y2="21212"/>
                        <a14:backgroundMark x1="63750" y1="18687" x2="63750" y2="18687"/>
                        <a14:backgroundMark x1="63333" y1="18687" x2="63333" y2="18687"/>
                        <a14:backgroundMark x1="62708" y1="19697" x2="62708" y2="19697"/>
                        <a14:backgroundMark x1="62708" y1="20202" x2="62708" y2="20202"/>
                        <a14:backgroundMark x1="62292" y1="21717" x2="62292" y2="21717"/>
                        <a14:backgroundMark x1="62292" y1="21212" x2="62292" y2="21212"/>
                        <a14:backgroundMark x1="62708" y1="21212" x2="62708" y2="212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43415" y="2599364"/>
            <a:ext cx="7694478" cy="3173970"/>
          </a:xfrm>
          <a:prstGeom prst="rect">
            <a:avLst/>
          </a:prstGeom>
        </p:spPr>
      </p:pic>
      <p:pic>
        <p:nvPicPr>
          <p:cNvPr id="2" name="mladshaya-gruppa-detskogo-hora-my-kosmonavty-yu_-chichkov">
            <a:hlinkClick r:id="" action="ppaction://media"/>
            <a:extLst>
              <a:ext uri="{FF2B5EF4-FFF2-40B4-BE49-F238E27FC236}">
                <a16:creationId xmlns:a16="http://schemas.microsoft.com/office/drawing/2014/main" id="{F396C884-8A2E-4559-822E-F5651A1FFE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199" y="-2876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96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33333E-6 L -1.65013 -0.0044 " pathEditMode="relative" rAng="0" ptsTypes="AA">
                                      <p:cBhvr>
                                        <p:cTn id="6" dur="1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513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22222E-6 L -1.65143 -0.00069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578" y="-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8182" numSld="9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F8531D-8232-407B-8A9D-5A699AEDE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1"/>
            <a:ext cx="12192000" cy="68587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00C48A-D186-4087-8699-2DE7357DE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45" b="93434" l="625" r="96875">
                        <a14:foregroundMark x1="8333" y1="51515" x2="8333" y2="51515"/>
                        <a14:foregroundMark x1="3750" y1="65657" x2="3750" y2="65657"/>
                        <a14:foregroundMark x1="2708" y1="76263" x2="2708" y2="76263"/>
                        <a14:foregroundMark x1="833" y1="64646" x2="833" y2="64646"/>
                        <a14:foregroundMark x1="13750" y1="79293" x2="13750" y2="79293"/>
                        <a14:foregroundMark x1="18958" y1="83333" x2="18958" y2="83333"/>
                        <a14:foregroundMark x1="17083" y1="80808" x2="17083" y2="80808"/>
                        <a14:foregroundMark x1="20000" y1="80303" x2="20000" y2="80303"/>
                        <a14:foregroundMark x1="20833" y1="80303" x2="18750" y2="75253"/>
                        <a14:foregroundMark x1="15417" y1="76768" x2="15417" y2="76768"/>
                        <a14:foregroundMark x1="13542" y1="75253" x2="13542" y2="75253"/>
                        <a14:foregroundMark x1="15833" y1="93939" x2="15833" y2="93939"/>
                        <a14:foregroundMark x1="16458" y1="94949" x2="16458" y2="94949"/>
                        <a14:foregroundMark x1="14167" y1="77273" x2="14167" y2="77273"/>
                        <a14:foregroundMark x1="17083" y1="75253" x2="17083" y2="75253"/>
                        <a14:foregroundMark x1="17292" y1="74242" x2="16875" y2="74242"/>
                        <a14:foregroundMark x1="16458" y1="74242" x2="16458" y2="74242"/>
                        <a14:foregroundMark x1="17083" y1="74242" x2="12708" y2="80303"/>
                        <a14:foregroundMark x1="78333" y1="91414" x2="83958" y2="94949"/>
                        <a14:foregroundMark x1="90833" y1="54040" x2="93542" y2="65657"/>
                        <a14:foregroundMark x1="97083" y1="66162" x2="97083" y2="66162"/>
                        <a14:foregroundMark x1="67708" y1="7071" x2="57083" y2="4545"/>
                        <a14:foregroundMark x1="57083" y1="4545" x2="57083" y2="4545"/>
                        <a14:foregroundMark x1="62500" y1="20707" x2="62500" y2="20707"/>
                        <a14:backgroundMark x1="48958" y1="21212" x2="48958" y2="21212"/>
                        <a14:backgroundMark x1="63750" y1="18687" x2="63750" y2="18687"/>
                        <a14:backgroundMark x1="63333" y1="18687" x2="63333" y2="18687"/>
                        <a14:backgroundMark x1="62708" y1="19697" x2="62708" y2="19697"/>
                        <a14:backgroundMark x1="62708" y1="20202" x2="62708" y2="20202"/>
                        <a14:backgroundMark x1="62292" y1="21717" x2="62292" y2="21717"/>
                        <a14:backgroundMark x1="62292" y1="21212" x2="62292" y2="21212"/>
                        <a14:backgroundMark x1="62708" y1="21212" x2="62708" y2="212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55638">
            <a:off x="8751865" y="5361913"/>
            <a:ext cx="3117854" cy="12861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1CE0B2-BAF8-433C-9932-D1C8828EC6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8125" l="9390" r="92958">
                        <a14:foregroundMark x1="19249" y1="47813" x2="19249" y2="47813"/>
                        <a14:foregroundMark x1="15023" y1="45000" x2="32394" y2="44375"/>
                        <a14:foregroundMark x1="33803" y1="43750" x2="16432" y2="46875"/>
                        <a14:foregroundMark x1="15962" y1="46250" x2="34272" y2="44375"/>
                        <a14:foregroundMark x1="22066" y1="46563" x2="26761" y2="47500"/>
                        <a14:foregroundMark x1="26761" y1="46563" x2="24413" y2="47500"/>
                        <a14:foregroundMark x1="22535" y1="48438" x2="22066" y2="49063"/>
                        <a14:foregroundMark x1="20188" y1="49375" x2="20188" y2="49375"/>
                        <a14:foregroundMark x1="69953" y1="65625" x2="68075" y2="65313"/>
                        <a14:foregroundMark x1="69484" y1="60938" x2="69484" y2="60938"/>
                        <a14:foregroundMark x1="71362" y1="57813" x2="71362" y2="57813"/>
                        <a14:foregroundMark x1="90610" y1="59375" x2="90610" y2="59375"/>
                        <a14:foregroundMark x1="93427" y1="61875" x2="93427" y2="61875"/>
                        <a14:foregroundMark x1="84507" y1="68750" x2="84507" y2="69375"/>
                        <a14:foregroundMark x1="65258" y1="89688" x2="65258" y2="89688"/>
                        <a14:foregroundMark x1="71831" y1="79688" x2="61502" y2="95313"/>
                        <a14:foregroundMark x1="61502" y1="95313" x2="57277" y2="89375"/>
                        <a14:foregroundMark x1="46009" y1="98125" x2="46009" y2="98125"/>
                        <a14:foregroundMark x1="52582" y1="23125" x2="52582" y2="23125"/>
                        <a14:foregroundMark x1="56808" y1="19375" x2="56808" y2="19375"/>
                        <a14:foregroundMark x1="51643" y1="18750" x2="51643" y2="18750"/>
                        <a14:foregroundMark x1="51174" y1="18750" x2="50235" y2="22188"/>
                        <a14:foregroundMark x1="57746" y1="18438" x2="60563" y2="21875"/>
                        <a14:foregroundMark x1="61033" y1="25313" x2="61033" y2="25313"/>
                        <a14:foregroundMark x1="63380" y1="23438" x2="63380" y2="23438"/>
                        <a14:foregroundMark x1="61502" y1="23125" x2="61502" y2="23125"/>
                        <a14:foregroundMark x1="61502" y1="23438" x2="61502" y2="23438"/>
                        <a14:foregroundMark x1="59624" y1="22500" x2="59624" y2="22500"/>
                        <a14:foregroundMark x1="61502" y1="23438" x2="61502" y2="23438"/>
                        <a14:foregroundMark x1="60563" y1="22500" x2="61502" y2="24063"/>
                        <a14:foregroundMark x1="61033" y1="23438" x2="62911" y2="25000"/>
                        <a14:foregroundMark x1="49765" y1="21250" x2="55869" y2="19063"/>
                        <a14:foregroundMark x1="55869" y1="18125" x2="51643" y2="20000"/>
                        <a14:foregroundMark x1="16432" y1="24063" x2="16432" y2="24063"/>
                        <a14:backgroundMark x1="64982" y1="25313" x2="63774" y2="24612"/>
                        <a14:backgroundMark x1="67136" y1="26563" x2="64982" y2="25313"/>
                        <a14:backgroundMark x1="45698" y1="27128" x2="45070" y2="29375"/>
                        <a14:backgroundMark x1="46817" y1="23125" x2="45829" y2="26660"/>
                        <a14:backgroundMark x1="47181" y1="21822" x2="46817" y2="23125"/>
                        <a14:backgroundMark x1="48301" y1="17814" x2="48141" y2="183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94513" y="5049346"/>
            <a:ext cx="1136738" cy="1707776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EBD94DA-CEFF-4148-8FE3-F9CCAFDEC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00" b="97500" l="9375" r="89931">
                        <a14:foregroundMark x1="48264" y1="7500" x2="48264" y2="7500"/>
                        <a14:foregroundMark x1="48611" y1="2500" x2="48611" y2="2500"/>
                        <a14:foregroundMark x1="50000" y1="94063" x2="50000" y2="94063"/>
                        <a14:foregroundMark x1="48958" y1="97500" x2="48958" y2="9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03" y="3429000"/>
            <a:ext cx="2773692" cy="308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85F37F-7278-41EF-82F2-E5FEA1996438}"/>
              </a:ext>
            </a:extLst>
          </p:cNvPr>
          <p:cNvSpPr txBox="1"/>
          <p:nvPr/>
        </p:nvSpPr>
        <p:spPr>
          <a:xfrm rot="1028894">
            <a:off x="2440825" y="4410635"/>
            <a:ext cx="29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</a:rPr>
              <a:t>Поехали</a:t>
            </a:r>
          </a:p>
        </p:txBody>
      </p:sp>
    </p:spTree>
    <p:extLst>
      <p:ext uri="{BB962C8B-B14F-4D97-AF65-F5344CB8AC3E}">
        <p14:creationId xmlns:p14="http://schemas.microsoft.com/office/powerpoint/2010/main" val="134064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0.03518 C -0.00794 0.03819 -0.00638 0.03796 -0.022 0.04004 C -0.03555 0.04213 -0.06289 0.04514 -0.06289 0.04514 C -0.07096 0.04467 -0.07904 0.04514 -0.08711 0.04398 C -0.09245 0.04329 -0.09779 0.04143 -0.10312 0.04004 L -0.12565 0.03518 C -0.13659 0.03264 -0.14753 0.03032 -0.1582 0.02639 C -0.16901 0.02245 -0.18008 0.01991 -0.19075 0.01481 C -0.20495 0.00787 -0.21667 0.00162 -0.23216 -0.00185 C -0.24609 -0.00509 -0.26016 -0.00718 -0.27409 -0.01158 C -0.28099 -0.01389 -0.28802 -0.01667 -0.29505 -0.01852 C -0.3099 -0.02246 -0.33971 -0.02917 -0.33971 -0.02917 C -0.34648 -0.02871 -0.35325 -0.02847 -0.36003 -0.02732 C -0.3806 -0.02408 -0.37279 -0.02338 -0.3931 -0.01759 C -0.40521 -0.01412 -0.40976 -0.01435 -0.42187 -0.01366 C -0.42656 -0.01296 -0.43138 -0.01273 -0.4362 -0.01158 C -0.45078 -0.0088 -0.45 -0.00787 -0.46315 -0.00394 C -0.47253 -0.00093 -0.47148 -0.00209 -0.48307 0.00092 C -0.50039 0.00579 -0.48984 0.0044 -0.50729 0.00787 C -0.51797 0.00995 -0.52865 0.01088 -0.53932 0.0118 C -0.55247 0.01134 -0.56575 0.01157 -0.57904 0.01088 C -0.58125 0.01065 -0.58333 0.00949 -0.58555 0.00879 C -0.58685 0.00856 -0.58815 0.00833 -0.58945 0.00787 C -0.59062 0.00764 -0.59167 0.00717 -0.59271 0.00694 C -0.60495 0.00486 -0.60247 0.00486 -0.60924 0.00486 " pathEditMode="relative" ptsTypes="AAAAAAAAAAAAAAAAAAAAAAAA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BF0B1B3-F6A3-4B36-9736-F56FE64F5E31}"/>
              </a:ext>
            </a:extLst>
          </p:cNvPr>
          <p:cNvSpPr/>
          <p:nvPr/>
        </p:nvSpPr>
        <p:spPr>
          <a:xfrm>
            <a:off x="2365331" y="1409797"/>
            <a:ext cx="7461338" cy="40384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4B8248-0419-4F9A-8C20-BF781D3E57D1}"/>
              </a:ext>
            </a:extLst>
          </p:cNvPr>
          <p:cNvSpPr txBox="1"/>
          <p:nvPr/>
        </p:nvSpPr>
        <p:spPr>
          <a:xfrm>
            <a:off x="2365332" y="1108553"/>
            <a:ext cx="746133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00" dirty="0"/>
              <a:t>Запуск через</a:t>
            </a:r>
          </a:p>
        </p:txBody>
      </p:sp>
    </p:spTree>
    <p:extLst>
      <p:ext uri="{BB962C8B-B14F-4D97-AF65-F5344CB8AC3E}">
        <p14:creationId xmlns:p14="http://schemas.microsoft.com/office/powerpoint/2010/main" val="50806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BE432D41-B4B4-42EE-B827-D72DAF95A193}"/>
              </a:ext>
            </a:extLst>
          </p:cNvPr>
          <p:cNvSpPr/>
          <p:nvPr/>
        </p:nvSpPr>
        <p:spPr>
          <a:xfrm>
            <a:off x="3684739" y="1124210"/>
            <a:ext cx="4822521" cy="460957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A0AC70-E9FF-4C2F-BF9A-FA51165A18EE}"/>
              </a:ext>
            </a:extLst>
          </p:cNvPr>
          <p:cNvSpPr txBox="1"/>
          <p:nvPr/>
        </p:nvSpPr>
        <p:spPr>
          <a:xfrm>
            <a:off x="5018760" y="735954"/>
            <a:ext cx="21544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4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7128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BE432D41-B4B4-42EE-B827-D72DAF95A193}"/>
              </a:ext>
            </a:extLst>
          </p:cNvPr>
          <p:cNvSpPr/>
          <p:nvPr/>
        </p:nvSpPr>
        <p:spPr>
          <a:xfrm>
            <a:off x="3684739" y="1124210"/>
            <a:ext cx="4822521" cy="460957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2A31B9-58C0-4F86-88E4-2B573550C2A6}"/>
              </a:ext>
            </a:extLst>
          </p:cNvPr>
          <p:cNvSpPr txBox="1"/>
          <p:nvPr/>
        </p:nvSpPr>
        <p:spPr>
          <a:xfrm>
            <a:off x="4887237" y="735954"/>
            <a:ext cx="21544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4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7909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BE432D41-B4B4-42EE-B827-D72DAF95A193}"/>
              </a:ext>
            </a:extLst>
          </p:cNvPr>
          <p:cNvSpPr/>
          <p:nvPr/>
        </p:nvSpPr>
        <p:spPr>
          <a:xfrm>
            <a:off x="3684739" y="1124210"/>
            <a:ext cx="4822521" cy="460957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52953A-CC3F-4AD1-B725-A4AF483E1265}"/>
              </a:ext>
            </a:extLst>
          </p:cNvPr>
          <p:cNvSpPr txBox="1"/>
          <p:nvPr/>
        </p:nvSpPr>
        <p:spPr>
          <a:xfrm>
            <a:off x="4855922" y="735954"/>
            <a:ext cx="21544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510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AC9C80-F6C1-497A-B164-63BCC682D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1"/>
            <a:ext cx="12192000" cy="685878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1FBF450-DF3B-4748-9C72-C1F5C88D4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0" b="97500" l="9375" r="89931">
                        <a14:foregroundMark x1="48264" y1="7500" x2="48264" y2="7500"/>
                        <a14:foregroundMark x1="48611" y1="2500" x2="48611" y2="2500"/>
                        <a14:foregroundMark x1="50000" y1="94063" x2="50000" y2="94063"/>
                        <a14:foregroundMark x1="48958" y1="97500" x2="48958" y2="9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773692" cy="308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1694EA-DEC3-4A9D-BD02-344C1DEE74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45" b="93434" l="625" r="96875">
                        <a14:foregroundMark x1="8333" y1="51515" x2="8333" y2="51515"/>
                        <a14:foregroundMark x1="3750" y1="65657" x2="3750" y2="65657"/>
                        <a14:foregroundMark x1="2708" y1="76263" x2="2708" y2="76263"/>
                        <a14:foregroundMark x1="833" y1="64646" x2="833" y2="64646"/>
                        <a14:foregroundMark x1="13750" y1="79293" x2="13750" y2="79293"/>
                        <a14:foregroundMark x1="18958" y1="83333" x2="18958" y2="83333"/>
                        <a14:foregroundMark x1="17083" y1="80808" x2="17083" y2="80808"/>
                        <a14:foregroundMark x1="20000" y1="80303" x2="20000" y2="80303"/>
                        <a14:foregroundMark x1="20833" y1="80303" x2="18750" y2="75253"/>
                        <a14:foregroundMark x1="15417" y1="76768" x2="15417" y2="76768"/>
                        <a14:foregroundMark x1="13542" y1="75253" x2="13542" y2="75253"/>
                        <a14:foregroundMark x1="15833" y1="93939" x2="15833" y2="93939"/>
                        <a14:foregroundMark x1="16458" y1="94949" x2="16458" y2="94949"/>
                        <a14:foregroundMark x1="14167" y1="77273" x2="14167" y2="77273"/>
                        <a14:foregroundMark x1="17083" y1="75253" x2="17083" y2="75253"/>
                        <a14:foregroundMark x1="17292" y1="74242" x2="16875" y2="74242"/>
                        <a14:foregroundMark x1="16458" y1="74242" x2="16458" y2="74242"/>
                        <a14:foregroundMark x1="17083" y1="74242" x2="12708" y2="80303"/>
                        <a14:foregroundMark x1="78333" y1="91414" x2="83958" y2="94949"/>
                        <a14:foregroundMark x1="90833" y1="54040" x2="93542" y2="65657"/>
                        <a14:foregroundMark x1="97083" y1="66162" x2="97083" y2="66162"/>
                        <a14:foregroundMark x1="67708" y1="7071" x2="57083" y2="4545"/>
                        <a14:foregroundMark x1="57083" y1="4545" x2="57083" y2="4545"/>
                        <a14:foregroundMark x1="62500" y1="20707" x2="62500" y2="20707"/>
                        <a14:backgroundMark x1="48958" y1="21212" x2="48958" y2="21212"/>
                        <a14:backgroundMark x1="63750" y1="18687" x2="63750" y2="18687"/>
                        <a14:backgroundMark x1="63333" y1="18687" x2="63333" y2="18687"/>
                        <a14:backgroundMark x1="62708" y1="19697" x2="62708" y2="19697"/>
                        <a14:backgroundMark x1="62708" y1="20202" x2="62708" y2="20202"/>
                        <a14:backgroundMark x1="62292" y1="21717" x2="62292" y2="21717"/>
                        <a14:backgroundMark x1="62292" y1="21212" x2="62292" y2="21212"/>
                        <a14:backgroundMark x1="62708" y1="21212" x2="62708" y2="212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55638">
            <a:off x="8751865" y="5361913"/>
            <a:ext cx="3117854" cy="12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4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C -0.00144 -0.00556 -0.00196 -0.00602 -0.00248 -0.01088 C -0.003 -0.0132 -0.003 -0.01598 -0.00339 -0.01806 C -0.00417 -0.0213 -0.00534 -0.02408 -0.00612 -0.02732 C -0.00664 -0.03125 -0.0073 -0.03473 -0.00769 -0.0382 C -0.00795 -0.0419 -0.00847 -0.04584 -0.00873 -0.05023 C -0.00899 -0.06065 -0.00977 -0.08218 -0.00977 -0.08172 C -0.00977 -0.10602 -0.00977 -0.1301 -0.00951 -0.15371 C -0.00938 -0.15857 -0.00847 -0.16343 -0.00769 -0.16829 C -0.00573 -0.18218 -0.00144 -0.20718 0.00195 -0.2176 C 0.00299 -0.22269 0.00481 -0.22732 0.00573 -0.23218 C 0.0095 -0.24537 0.0069 -0.24653 0.01445 -0.2581 C 0.02044 -0.2676 0.03333 -0.27709 0.03997 -0.28357 C 0.05364 -0.29746 0.05898 -0.30695 0.07669 -0.31482 C 0.0802 -0.31598 0.08346 -0.31783 0.08684 -0.31945 C 0.09127 -0.3213 0.09609 -0.32246 0.10052 -0.32431 C 0.10234 -0.32477 0.10403 -0.32732 0.10559 -0.32755 C 0.11367 -0.33125 0.12239 -0.33218 0.13046 -0.33727 C 0.13502 -0.33982 0.13958 -0.34236 0.14388 -0.34514 C 0.14856 -0.34815 0.15286 -0.35162 0.15768 -0.35486 C 0.16289 -0.35787 0.16849 -0.36111 0.17369 -0.36435 C 0.17812 -0.36667 0.18216 -0.36991 0.18632 -0.37269 C 0.19739 -0.37986 0.20364 -0.38426 0.21367 -0.39514 C 0.21862 -0.40023 0.22343 -0.40602 0.22734 -0.4125 C 0.24101 -0.43681 0.24557 -0.44723 0.25208 -0.47153 C 0.25638 -0.48866 0.25976 -0.50602 0.26471 -0.52246 C 0.26666 -0.52894 0.26875 -0.53496 0.27083 -0.54144 C 0.27252 -0.54699 0.275 -0.55255 0.27669 -0.55764 C 0.28632 -0.58704 0.2802 -0.57454 0.2927 -0.60139 C 0.30338 -0.62338 0.30351 -0.6213 0.31953 -0.64306 C 0.32135 -0.64607 0.32265 -0.65 0.32539 -0.65162 C 0.3289 -0.65348 0.33346 -0.65579 0.33724 -0.65741 C 0.35039 -0.6625 0.3427 -0.65857 0.3513 -0.6625 " pathEditMode="relative" rAng="0" ptsTypes="AAAAAAAAAAAAAAAAAAAAAAAAAAAAAAAAA">
                                      <p:cBhvr>
                                        <p:cTn id="6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70" y="-331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9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0D55D6-0847-4369-B7E0-34574CB44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3950"/>
            <a:ext cx="12192000" cy="4814050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5BF21901-2888-45E4-99BA-5BD838A90630}"/>
              </a:ext>
            </a:extLst>
          </p:cNvPr>
          <p:cNvSpPr/>
          <p:nvPr/>
        </p:nvSpPr>
        <p:spPr>
          <a:xfrm>
            <a:off x="1069041" y="1653988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CEDBB9E3-0BE5-4633-A311-AA2B2086BAFB}"/>
              </a:ext>
            </a:extLst>
          </p:cNvPr>
          <p:cNvSpPr/>
          <p:nvPr/>
        </p:nvSpPr>
        <p:spPr>
          <a:xfrm>
            <a:off x="1584048" y="2673491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11745D1-DBAA-4127-AC0E-5D4110250EF3}"/>
              </a:ext>
            </a:extLst>
          </p:cNvPr>
          <p:cNvSpPr/>
          <p:nvPr/>
        </p:nvSpPr>
        <p:spPr>
          <a:xfrm>
            <a:off x="3499558" y="2965154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D1E91AAC-1AA0-4F20-972A-6AA425ECD050}"/>
              </a:ext>
            </a:extLst>
          </p:cNvPr>
          <p:cNvSpPr/>
          <p:nvPr/>
        </p:nvSpPr>
        <p:spPr>
          <a:xfrm>
            <a:off x="4626793" y="2904642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7C28020-79AC-4466-9FBB-B4E5FA8C883C}"/>
              </a:ext>
            </a:extLst>
          </p:cNvPr>
          <p:cNvSpPr/>
          <p:nvPr/>
        </p:nvSpPr>
        <p:spPr>
          <a:xfrm>
            <a:off x="5320477" y="2294146"/>
            <a:ext cx="63448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7AB240C-B1EC-4E40-BE1A-D16CF1ED3D74}"/>
              </a:ext>
            </a:extLst>
          </p:cNvPr>
          <p:cNvSpPr/>
          <p:nvPr/>
        </p:nvSpPr>
        <p:spPr>
          <a:xfrm>
            <a:off x="937662" y="3516947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2548FF7-0EE5-40DC-B51C-ADF5D89586BE}"/>
              </a:ext>
            </a:extLst>
          </p:cNvPr>
          <p:cNvSpPr/>
          <p:nvPr/>
        </p:nvSpPr>
        <p:spPr>
          <a:xfrm>
            <a:off x="653882" y="4297340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5220370-A1F1-42B4-89D6-BD5C327E9FE1}"/>
              </a:ext>
            </a:extLst>
          </p:cNvPr>
          <p:cNvSpPr/>
          <p:nvPr/>
        </p:nvSpPr>
        <p:spPr>
          <a:xfrm>
            <a:off x="5809207" y="2965154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095F27BD-28A9-4729-A3B2-2A3202C78E99}"/>
              </a:ext>
            </a:extLst>
          </p:cNvPr>
          <p:cNvSpPr/>
          <p:nvPr/>
        </p:nvSpPr>
        <p:spPr>
          <a:xfrm>
            <a:off x="8071559" y="2706259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8C3C86B9-7C4C-4D2E-8855-8662040CF3D3}"/>
              </a:ext>
            </a:extLst>
          </p:cNvPr>
          <p:cNvSpPr/>
          <p:nvPr/>
        </p:nvSpPr>
        <p:spPr>
          <a:xfrm>
            <a:off x="8717945" y="2507953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285AC8F-59A9-4E7E-BAF6-DAF533D63406}"/>
              </a:ext>
            </a:extLst>
          </p:cNvPr>
          <p:cNvSpPr/>
          <p:nvPr/>
        </p:nvSpPr>
        <p:spPr>
          <a:xfrm>
            <a:off x="8899248" y="2834934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39602B1-687D-4837-B9B3-6B3B9F3BB4B9}"/>
              </a:ext>
            </a:extLst>
          </p:cNvPr>
          <p:cNvSpPr/>
          <p:nvPr/>
        </p:nvSpPr>
        <p:spPr>
          <a:xfrm>
            <a:off x="10270848" y="3304112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BD6A4931-93ED-4814-B52D-FF11DF829A5B}"/>
              </a:ext>
            </a:extLst>
          </p:cNvPr>
          <p:cNvSpPr/>
          <p:nvPr/>
        </p:nvSpPr>
        <p:spPr>
          <a:xfrm>
            <a:off x="11650331" y="3273856"/>
            <a:ext cx="73959" cy="90768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7915F23-0401-47A7-9943-4D1FACF0C8A1}"/>
              </a:ext>
            </a:extLst>
          </p:cNvPr>
          <p:cNvSpPr/>
          <p:nvPr/>
        </p:nvSpPr>
        <p:spPr>
          <a:xfrm>
            <a:off x="4571420" y="851337"/>
            <a:ext cx="129332" cy="93279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29B43061-D3F8-418C-8114-A272FC340B65}"/>
              </a:ext>
            </a:extLst>
          </p:cNvPr>
          <p:cNvSpPr/>
          <p:nvPr/>
        </p:nvSpPr>
        <p:spPr>
          <a:xfrm>
            <a:off x="2585158" y="489967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377CC203-09BD-4AC0-87DD-41EB3A665A68}"/>
              </a:ext>
            </a:extLst>
          </p:cNvPr>
          <p:cNvSpPr/>
          <p:nvPr/>
        </p:nvSpPr>
        <p:spPr>
          <a:xfrm>
            <a:off x="6912793" y="1402202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DDCD8CCB-322F-4765-A901-60D32A610098}"/>
              </a:ext>
            </a:extLst>
          </p:cNvPr>
          <p:cNvSpPr/>
          <p:nvPr/>
        </p:nvSpPr>
        <p:spPr>
          <a:xfrm>
            <a:off x="9742703" y="631856"/>
            <a:ext cx="102863" cy="93357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3423C1B-45B4-4125-9F8A-DCCCDF001F94}"/>
              </a:ext>
            </a:extLst>
          </p:cNvPr>
          <p:cNvSpPr/>
          <p:nvPr/>
        </p:nvSpPr>
        <p:spPr>
          <a:xfrm>
            <a:off x="10767462" y="1477165"/>
            <a:ext cx="73959" cy="60512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C9D0F897-61C5-4AF1-BFA2-7601CD031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86" b="97143" l="2708" r="90000">
                        <a14:foregroundMark x1="48750" y1="15714" x2="48750" y2="15714"/>
                        <a14:foregroundMark x1="59792" y1="9524" x2="60625" y2="10476"/>
                        <a14:foregroundMark x1="66667" y1="15714" x2="66667" y2="15714"/>
                        <a14:foregroundMark x1="65000" y1="68095" x2="64792" y2="72381"/>
                        <a14:foregroundMark x1="60417" y1="80000" x2="59167" y2="80952"/>
                        <a14:foregroundMark x1="53750" y1="81905" x2="53750" y2="81905"/>
                        <a14:foregroundMark x1="46875" y1="81429" x2="46875" y2="81429"/>
                        <a14:foregroundMark x1="43333" y1="97619" x2="43333" y2="97619"/>
                        <a14:foregroundMark x1="52500" y1="98095" x2="53542" y2="96190"/>
                        <a14:foregroundMark x1="59583" y1="94286" x2="62083" y2="93810"/>
                        <a14:foregroundMark x1="73750" y1="92857" x2="73750" y2="92857"/>
                        <a14:foregroundMark x1="76458" y1="88095" x2="76458" y2="88095"/>
                        <a14:foregroundMark x1="77083" y1="81429" x2="77083" y2="81429"/>
                        <a14:foregroundMark x1="78958" y1="88571" x2="79167" y2="90476"/>
                        <a14:foregroundMark x1="79583" y1="96667" x2="79583" y2="96667"/>
                        <a14:foregroundMark x1="45417" y1="30952" x2="45417" y2="30952"/>
                        <a14:foregroundMark x1="53125" y1="9048" x2="53125" y2="9048"/>
                        <a14:foregroundMark x1="7500" y1="43333" x2="7500" y2="43333"/>
                        <a14:foregroundMark x1="6875" y1="12381" x2="6875" y2="12381"/>
                        <a14:foregroundMark x1="4583" y1="11429" x2="4583" y2="11429"/>
                        <a14:foregroundMark x1="4583" y1="20476" x2="4583" y2="20476"/>
                        <a14:foregroundMark x1="2708" y1="4286" x2="2708" y2="4286"/>
                        <a14:foregroundMark x1="40625" y1="35238" x2="40625" y2="35238"/>
                        <a14:foregroundMark x1="40833" y1="40000" x2="40833" y2="40000"/>
                        <a14:foregroundMark x1="40625" y1="45238" x2="40625" y2="45238"/>
                        <a14:foregroundMark x1="41042" y1="49048" x2="41042" y2="49048"/>
                        <a14:foregroundMark x1="41042" y1="50000" x2="41042" y2="50000"/>
                        <a14:foregroundMark x1="40833" y1="48571" x2="40833" y2="48571"/>
                        <a14:foregroundMark x1="15208" y1="11429" x2="15208" y2="11429"/>
                        <a14:foregroundMark x1="15625" y1="13333" x2="15625" y2="13333"/>
                        <a14:foregroundMark x1="13958" y1="14286" x2="13958" y2="14286"/>
                        <a14:foregroundMark x1="15000" y1="14286" x2="15000" y2="14286"/>
                        <a14:foregroundMark x1="15833" y1="13810" x2="15833" y2="13810"/>
                        <a14:foregroundMark x1="15625" y1="13810" x2="15625" y2="13810"/>
                        <a14:foregroundMark x1="14792" y1="12857" x2="14792" y2="12857"/>
                        <a14:foregroundMark x1="15625" y1="14286" x2="15625" y2="14286"/>
                        <a14:foregroundMark x1="15208" y1="14286" x2="15208" y2="14286"/>
                        <a14:foregroundMark x1="15208" y1="13333" x2="15208" y2="13333"/>
                        <a14:foregroundMark x1="15208" y1="13333" x2="15208" y2="13333"/>
                        <a14:foregroundMark x1="14792" y1="13810" x2="14792" y2="13810"/>
                        <a14:foregroundMark x1="15625" y1="14762" x2="15625" y2="14762"/>
                        <a14:foregroundMark x1="15625" y1="14762" x2="15625" y2="14762"/>
                        <a14:foregroundMark x1="15417" y1="14286" x2="15417" y2="14286"/>
                        <a14:foregroundMark x1="15417" y1="14286" x2="15417" y2="14286"/>
                        <a14:foregroundMark x1="14792" y1="12857" x2="14792" y2="12857"/>
                        <a14:foregroundMark x1="14583" y1="12857" x2="14583" y2="12857"/>
                        <a14:foregroundMark x1="15208" y1="12857" x2="15208" y2="12857"/>
                        <a14:foregroundMark x1="15208" y1="13333" x2="15208" y2="13333"/>
                        <a14:foregroundMark x1="15208" y1="13810" x2="15208" y2="13810"/>
                        <a14:foregroundMark x1="15208" y1="13810" x2="15208" y2="13810"/>
                        <a14:foregroundMark x1="15208" y1="13810" x2="15208" y2="13810"/>
                        <a14:foregroundMark x1="15208" y1="13810" x2="15208" y2="13810"/>
                        <a14:foregroundMark x1="15208" y1="14762" x2="15208" y2="15714"/>
                        <a14:foregroundMark x1="15208" y1="16190" x2="15208" y2="17143"/>
                        <a14:foregroundMark x1="15625" y1="12857" x2="14375" y2="15714"/>
                        <a14:foregroundMark x1="15417" y1="13810" x2="15417" y2="17619"/>
                        <a14:foregroundMark x1="6250" y1="5238" x2="6250" y2="5238"/>
                        <a14:backgroundMark x1="417" y1="4762" x2="417" y2="4762"/>
                        <a14:backgroundMark x1="3125" y1="1905" x2="3125" y2="19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9524">
            <a:off x="2253477" y="-13047"/>
            <a:ext cx="4432854" cy="262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6A63F68-A6EA-46A9-866C-D84B5AA74862}"/>
              </a:ext>
            </a:extLst>
          </p:cNvPr>
          <p:cNvSpPr txBox="1"/>
          <p:nvPr/>
        </p:nvSpPr>
        <p:spPr>
          <a:xfrm rot="18283680">
            <a:off x="-14101" y="1099955"/>
            <a:ext cx="33889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Я в Космосе!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61BDD608-1140-4F3D-B1A4-7539D8B91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00" b="97500" l="9375" r="89931">
                        <a14:foregroundMark x1="48264" y1="7500" x2="48264" y2="7500"/>
                        <a14:foregroundMark x1="48611" y1="2500" x2="48611" y2="2500"/>
                        <a14:foregroundMark x1="50000" y1="94063" x2="50000" y2="94063"/>
                        <a14:foregroundMark x1="48958" y1="97500" x2="48958" y2="9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1210">
            <a:off x="-1626537" y="6620421"/>
            <a:ext cx="5202356" cy="578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90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spd="slow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89 -0.03982 C 0.0138 -0.04885 0.0138 -0.04931 0.01497 -0.05764 C 0.01614 -0.06528 0.01653 -0.06528 0.01719 -0.07431 C 0.0181 -0.08426 0.0194 -0.10463 0.0194 -0.10463 C 0.01992 -0.11945 0.02057 -0.1419 0.02161 -0.15463 C 0.02226 -0.16135 0.02357 -0.1676 0.02435 -0.17431 C 0.0263 -0.18982 0.02734 -0.20602 0.02995 -0.2213 C 0.03672 -0.26135 0.02956 -0.22084 0.03711 -0.2595 C 0.03971 -0.27315 0.04219 -0.28704 0.04479 -0.3007 C 0.04583 -0.30625 0.05117 -0.33334 0.05247 -0.33889 C 0.05612 -0.3544 0.0569 -0.35996 0.0625 -0.37338 C 0.06419 -0.37755 0.06653 -0.38102 0.06849 -0.38496 C 0.07018 -0.38843 0.07174 -0.39237 0.07344 -0.39584 C 0.07864 -0.40579 0.08333 -0.41227 0.08945 -0.4213 C 0.09544 -0.4301 0.09583 -0.43056 0.10221 -0.43889 C 0.10416 -0.44167 0.10599 -0.44468 0.1082 -0.44676 C 0.11901 -0.45718 0.10937 -0.44862 0.12148 -0.45764 C 0.12604 -0.46112 0.13047 -0.46551 0.13528 -0.46829 C 0.14206 -0.47269 0.1595 -0.4845 0.16784 -0.48704 L 0.17721 -0.49005 C 0.18659 -0.49676 0.18567 -0.49653 0.19648 -0.50162 C 0.21328 -0.50973 0.21497 -0.50926 0.22838 -0.51737 C 0.23138 -0.51922 0.2345 -0.52084 0.23724 -0.52338 C 0.24206 -0.52755 0.25508 -0.54028 0.26094 -0.54769 C 0.26588 -0.55417 0.27057 -0.56088 0.27526 -0.56737 C 0.27956 -0.57315 0.28333 -0.57894 0.2875 -0.58496 C 0.28984 -0.58866 0.29232 -0.59213 0.29466 -0.59584 C 0.29726 -0.6 0.30013 -0.60371 0.30234 -0.60857 C 0.30651 -0.61783 0.31094 -0.62686 0.31497 -0.63612 C 0.31732 -0.64121 0.31953 -0.6463 0.32161 -0.65162 C 0.325 -0.66019 0.32929 -0.6713 0.33216 -0.6801 C 0.33385 -0.68565 0.33528 -0.69144 0.33711 -0.69676 C 0.33919 -0.70348 0.34192 -0.7095 0.34375 -0.71644 C 0.34622 -0.72639 0.35182 -0.75278 0.35469 -0.76737 C 0.35573 -0.77223 0.35638 -0.77732 0.35742 -0.78218 C 0.37643 -0.86991 0.3582 -0.78635 0.37018 -0.83889 C 0.37109 -0.84329 0.37213 -0.84746 0.37291 -0.85162 C 0.37396 -0.85764 0.37461 -0.86297 0.37617 -0.86829 C 0.37812 -0.87477 0.38047 -0.88056 0.38229 -0.88704 C 0.38372 -0.8919 0.38398 -0.89375 0.3862 -0.89769 C 0.38685 -0.89885 0.38763 -0.89977 0.38841 -0.9007 C 0.39101 -0.90903 0.38932 -0.90602 0.39284 -0.91042 " pathEditMode="relative" ptsTypes="AAAAAAAAAAAAAAAAAAAAAAAAAAAAAAAAAAAAAAAAAA">
                                      <p:cBhvr>
                                        <p:cTn id="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9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E5A2AD-3B70-41D8-9E38-EAF27515B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75865"/>
            <a:ext cx="5522258" cy="3106270"/>
          </a:xfrm>
          <a:prstGeom prst="round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28F358-9BD6-4762-BE5E-F1D1C7A02F27}"/>
              </a:ext>
            </a:extLst>
          </p:cNvPr>
          <p:cNvSpPr txBox="1"/>
          <p:nvPr/>
        </p:nvSpPr>
        <p:spPr>
          <a:xfrm>
            <a:off x="573742" y="1418232"/>
            <a:ext cx="49350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0" dirty="0">
                <a:solidFill>
                  <a:schemeClr val="bg1"/>
                </a:solidFill>
                <a:effectLst/>
                <a:latin typeface="YS Text"/>
              </a:rPr>
              <a:t>Юрий Алексеевич Гагарин  — советский лётчик-космонавт, первый человек, совершивший полёт в космос.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6EAD8-C5DC-4B59-9BC0-1D36923894B4}"/>
              </a:ext>
            </a:extLst>
          </p:cNvPr>
          <p:cNvSpPr txBox="1"/>
          <p:nvPr/>
        </p:nvSpPr>
        <p:spPr>
          <a:xfrm>
            <a:off x="573742" y="4137684"/>
            <a:ext cx="4128248" cy="156966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YS Text"/>
              </a:rPr>
              <a:t>Первый полёт в космос состоялся 12 апреля 1961 года.</a:t>
            </a:r>
          </a:p>
        </p:txBody>
      </p:sp>
    </p:spTree>
    <p:extLst>
      <p:ext uri="{BB962C8B-B14F-4D97-AF65-F5344CB8AC3E}">
        <p14:creationId xmlns:p14="http://schemas.microsoft.com/office/powerpoint/2010/main" val="37931143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35</Words>
  <Application>Microsoft Office PowerPoint</Application>
  <PresentationFormat>Широкоэкранный</PresentationFormat>
  <Paragraphs>8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 Лебедев</dc:creator>
  <cp:lastModifiedBy>даня</cp:lastModifiedBy>
  <cp:revision>7</cp:revision>
  <dcterms:created xsi:type="dcterms:W3CDTF">2025-03-31T10:06:24Z</dcterms:created>
  <dcterms:modified xsi:type="dcterms:W3CDTF">2025-03-31T16:40:15Z</dcterms:modified>
</cp:coreProperties>
</file>